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handoutMasterIdLst>
    <p:handoutMasterId r:id="rId53"/>
  </p:handoutMasterIdLst>
  <p:sldIdLst>
    <p:sldId id="256" r:id="rId2"/>
    <p:sldId id="291" r:id="rId3"/>
    <p:sldId id="290" r:id="rId4"/>
    <p:sldId id="292" r:id="rId5"/>
    <p:sldId id="294" r:id="rId6"/>
    <p:sldId id="301" r:id="rId7"/>
    <p:sldId id="293" r:id="rId8"/>
    <p:sldId id="300" r:id="rId9"/>
    <p:sldId id="295" r:id="rId10"/>
    <p:sldId id="296" r:id="rId11"/>
    <p:sldId id="297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17" r:id="rId28"/>
    <p:sldId id="318" r:id="rId29"/>
    <p:sldId id="319" r:id="rId30"/>
    <p:sldId id="320" r:id="rId31"/>
    <p:sldId id="321" r:id="rId32"/>
    <p:sldId id="323" r:id="rId33"/>
    <p:sldId id="324" r:id="rId34"/>
    <p:sldId id="325" r:id="rId35"/>
    <p:sldId id="322" r:id="rId36"/>
    <p:sldId id="327" r:id="rId37"/>
    <p:sldId id="328" r:id="rId38"/>
    <p:sldId id="326" r:id="rId39"/>
    <p:sldId id="329" r:id="rId40"/>
    <p:sldId id="330" r:id="rId41"/>
    <p:sldId id="331" r:id="rId42"/>
    <p:sldId id="332" r:id="rId43"/>
    <p:sldId id="333" r:id="rId44"/>
    <p:sldId id="334" r:id="rId45"/>
    <p:sldId id="336" r:id="rId46"/>
    <p:sldId id="337" r:id="rId47"/>
    <p:sldId id="338" r:id="rId48"/>
    <p:sldId id="339" r:id="rId49"/>
    <p:sldId id="342" r:id="rId50"/>
    <p:sldId id="286" r:id="rId51"/>
  </p:sldIdLst>
  <p:sldSz cx="9144000" cy="6858000" type="screen4x3"/>
  <p:notesSz cx="9866313" cy="673576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21">
          <p15:clr>
            <a:srgbClr val="A4A3A4"/>
          </p15:clr>
        </p15:guide>
        <p15:guide id="2" pos="310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07" autoAdjust="0"/>
    <p:restoredTop sz="50000" autoAdjust="0"/>
  </p:normalViewPr>
  <p:slideViewPr>
    <p:cSldViewPr>
      <p:cViewPr>
        <p:scale>
          <a:sx n="101" d="100"/>
          <a:sy n="101" d="100"/>
        </p:scale>
        <p:origin x="464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96"/>
    </p:cViewPr>
  </p:sorterViewPr>
  <p:notesViewPr>
    <p:cSldViewPr>
      <p:cViewPr varScale="1">
        <p:scale>
          <a:sx n="102" d="100"/>
          <a:sy n="102" d="100"/>
        </p:scale>
        <p:origin x="-84" y="-312"/>
      </p:cViewPr>
      <p:guideLst>
        <p:guide orient="horz" pos="2121"/>
        <p:guide pos="310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handoutMaster" Target="handoutMasters/handout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588628" y="0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D31455-7666-48AA-8B74-3E27F79C1152}" type="datetimeFigureOut">
              <a:rPr lang="zh-CN" altLang="en-US" smtClean="0"/>
              <a:t>16/10/27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397806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588628" y="6397806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9F445E-AECA-4DC8-A362-62F2C67229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3862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tiff>
</file>

<file path=ppt/media/image51.tiff>
</file>

<file path=ppt/media/image52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588628" y="0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9D3525-EC8A-4CF3-9D22-36FB47AC7722}" type="datetimeFigureOut">
              <a:rPr lang="zh-CN" altLang="en-US" smtClean="0"/>
              <a:t>16/10/27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249613" y="504825"/>
            <a:ext cx="3367087" cy="25257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397806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588628" y="6397806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7B307A-A777-489F-96AF-B7FCB14F2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730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950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1237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521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1269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1225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1396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044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0976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8513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1235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2609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9454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0175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5388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0923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9911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697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2751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395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816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6257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91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反序列化漏洞广泛存在于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php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python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java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ruby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等编程语言中，影响一大波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系统。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系统近年也爆出几个高危反序列化漏洞，包括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，影响了包括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4.4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到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5.1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大部分系统，能够让恶意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提权至仅次于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root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system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权限，影响甚广。本次议题主要根据两个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漏洞实例，深入分析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系统反序列化漏洞成因以及漏洞利用细节。</a:t>
            </a:r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26188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2098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6260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58958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0526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8760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4342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842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83676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6556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227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02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7854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6159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2591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76232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85393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96468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7829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59220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92175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92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64814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370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31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39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614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307A-A777-489F-96AF-B7FCB14F23C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6612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7"/>
          <p:cNvSpPr>
            <a:spLocks noChangeArrowheads="1"/>
          </p:cNvSpPr>
          <p:nvPr/>
        </p:nvSpPr>
        <p:spPr bwMode="gray">
          <a:xfrm>
            <a:off x="0" y="0"/>
            <a:ext cx="9144000" cy="18288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tint val="0"/>
                  <a:invGamma/>
                  <a:alpha val="0"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152400" y="381000"/>
            <a:ext cx="6838950" cy="3365500"/>
            <a:chOff x="664" y="1951"/>
            <a:chExt cx="4308" cy="2120"/>
          </a:xfrm>
        </p:grpSpPr>
        <p:sp>
          <p:nvSpPr>
            <p:cNvPr id="6" name="Freeform 16"/>
            <p:cNvSpPr>
              <a:spLocks/>
            </p:cNvSpPr>
            <p:nvPr/>
          </p:nvSpPr>
          <p:spPr bwMode="invGray">
            <a:xfrm>
              <a:off x="743" y="2045"/>
              <a:ext cx="1267" cy="1938"/>
            </a:xfrm>
            <a:custGeom>
              <a:avLst/>
              <a:gdLst>
                <a:gd name="T0" fmla="*/ 37 w 1692"/>
                <a:gd name="T1" fmla="*/ 82 h 2586"/>
                <a:gd name="T2" fmla="*/ 101 w 1692"/>
                <a:gd name="T3" fmla="*/ 66 h 2586"/>
                <a:gd name="T4" fmla="*/ 136 w 1692"/>
                <a:gd name="T5" fmla="*/ 76 h 2586"/>
                <a:gd name="T6" fmla="*/ 131 w 1692"/>
                <a:gd name="T7" fmla="*/ 140 h 2586"/>
                <a:gd name="T8" fmla="*/ 86 w 1692"/>
                <a:gd name="T9" fmla="*/ 184 h 2586"/>
                <a:gd name="T10" fmla="*/ 68 w 1692"/>
                <a:gd name="T11" fmla="*/ 226 h 2586"/>
                <a:gd name="T12" fmla="*/ 89 w 1692"/>
                <a:gd name="T13" fmla="*/ 304 h 2586"/>
                <a:gd name="T14" fmla="*/ 100 w 1692"/>
                <a:gd name="T15" fmla="*/ 303 h 2586"/>
                <a:gd name="T16" fmla="*/ 103 w 1692"/>
                <a:gd name="T17" fmla="*/ 286 h 2586"/>
                <a:gd name="T18" fmla="*/ 151 w 1692"/>
                <a:gd name="T19" fmla="*/ 364 h 2586"/>
                <a:gd name="T20" fmla="*/ 204 w 1692"/>
                <a:gd name="T21" fmla="*/ 378 h 2586"/>
                <a:gd name="T22" fmla="*/ 250 w 1692"/>
                <a:gd name="T23" fmla="*/ 426 h 2586"/>
                <a:gd name="T24" fmla="*/ 268 w 1692"/>
                <a:gd name="T25" fmla="*/ 449 h 2586"/>
                <a:gd name="T26" fmla="*/ 242 w 1692"/>
                <a:gd name="T27" fmla="*/ 507 h 2586"/>
                <a:gd name="T28" fmla="*/ 288 w 1692"/>
                <a:gd name="T29" fmla="*/ 561 h 2586"/>
                <a:gd name="T30" fmla="*/ 325 w 1692"/>
                <a:gd name="T31" fmla="*/ 638 h 2586"/>
                <a:gd name="T32" fmla="*/ 344 w 1692"/>
                <a:gd name="T33" fmla="*/ 728 h 2586"/>
                <a:gd name="T34" fmla="*/ 375 w 1692"/>
                <a:gd name="T35" fmla="*/ 801 h 2586"/>
                <a:gd name="T36" fmla="*/ 402 w 1692"/>
                <a:gd name="T37" fmla="*/ 795 h 2586"/>
                <a:gd name="T38" fmla="*/ 392 w 1692"/>
                <a:gd name="T39" fmla="*/ 755 h 2586"/>
                <a:gd name="T40" fmla="*/ 405 w 1692"/>
                <a:gd name="T41" fmla="*/ 727 h 2586"/>
                <a:gd name="T42" fmla="*/ 430 w 1692"/>
                <a:gd name="T43" fmla="*/ 703 h 2586"/>
                <a:gd name="T44" fmla="*/ 455 w 1692"/>
                <a:gd name="T45" fmla="*/ 655 h 2586"/>
                <a:gd name="T46" fmla="*/ 493 w 1692"/>
                <a:gd name="T47" fmla="*/ 615 h 2586"/>
                <a:gd name="T48" fmla="*/ 510 w 1692"/>
                <a:gd name="T49" fmla="*/ 550 h 2586"/>
                <a:gd name="T50" fmla="*/ 487 w 1692"/>
                <a:gd name="T51" fmla="*/ 485 h 2586"/>
                <a:gd name="T52" fmla="*/ 432 w 1692"/>
                <a:gd name="T53" fmla="*/ 445 h 2586"/>
                <a:gd name="T54" fmla="*/ 347 w 1692"/>
                <a:gd name="T55" fmla="*/ 404 h 2586"/>
                <a:gd name="T56" fmla="*/ 306 w 1692"/>
                <a:gd name="T57" fmla="*/ 397 h 2586"/>
                <a:gd name="T58" fmla="*/ 285 w 1692"/>
                <a:gd name="T59" fmla="*/ 400 h 2586"/>
                <a:gd name="T60" fmla="*/ 250 w 1692"/>
                <a:gd name="T61" fmla="*/ 412 h 2586"/>
                <a:gd name="T62" fmla="*/ 238 w 1692"/>
                <a:gd name="T63" fmla="*/ 370 h 2586"/>
                <a:gd name="T64" fmla="*/ 231 w 1692"/>
                <a:gd name="T65" fmla="*/ 335 h 2586"/>
                <a:gd name="T66" fmla="*/ 198 w 1692"/>
                <a:gd name="T67" fmla="*/ 348 h 2586"/>
                <a:gd name="T68" fmla="*/ 178 w 1692"/>
                <a:gd name="T69" fmla="*/ 300 h 2586"/>
                <a:gd name="T70" fmla="*/ 233 w 1692"/>
                <a:gd name="T71" fmla="*/ 288 h 2586"/>
                <a:gd name="T72" fmla="*/ 265 w 1692"/>
                <a:gd name="T73" fmla="*/ 286 h 2586"/>
                <a:gd name="T74" fmla="*/ 282 w 1692"/>
                <a:gd name="T75" fmla="*/ 283 h 2586"/>
                <a:gd name="T76" fmla="*/ 332 w 1692"/>
                <a:gd name="T77" fmla="*/ 237 h 2586"/>
                <a:gd name="T78" fmla="*/ 372 w 1692"/>
                <a:gd name="T79" fmla="*/ 214 h 2586"/>
                <a:gd name="T80" fmla="*/ 402 w 1692"/>
                <a:gd name="T81" fmla="*/ 201 h 2586"/>
                <a:gd name="T82" fmla="*/ 421 w 1692"/>
                <a:gd name="T83" fmla="*/ 169 h 2586"/>
                <a:gd name="T84" fmla="*/ 405 w 1692"/>
                <a:gd name="T85" fmla="*/ 162 h 2586"/>
                <a:gd name="T86" fmla="*/ 480 w 1692"/>
                <a:gd name="T87" fmla="*/ 144 h 2586"/>
                <a:gd name="T88" fmla="*/ 443 w 1692"/>
                <a:gd name="T89" fmla="*/ 108 h 2586"/>
                <a:gd name="T90" fmla="*/ 417 w 1692"/>
                <a:gd name="T91" fmla="*/ 83 h 2586"/>
                <a:gd name="T92" fmla="*/ 384 w 1692"/>
                <a:gd name="T93" fmla="*/ 115 h 2586"/>
                <a:gd name="T94" fmla="*/ 349 w 1692"/>
                <a:gd name="T95" fmla="*/ 140 h 2586"/>
                <a:gd name="T96" fmla="*/ 321 w 1692"/>
                <a:gd name="T97" fmla="*/ 96 h 2586"/>
                <a:gd name="T98" fmla="*/ 381 w 1692"/>
                <a:gd name="T99" fmla="*/ 76 h 2586"/>
                <a:gd name="T100" fmla="*/ 398 w 1692"/>
                <a:gd name="T101" fmla="*/ 62 h 2586"/>
                <a:gd name="T102" fmla="*/ 417 w 1692"/>
                <a:gd name="T103" fmla="*/ 55 h 2586"/>
                <a:gd name="T104" fmla="*/ 404 w 1692"/>
                <a:gd name="T105" fmla="*/ 46 h 2586"/>
                <a:gd name="T106" fmla="*/ 397 w 1692"/>
                <a:gd name="T107" fmla="*/ 37 h 2586"/>
                <a:gd name="T108" fmla="*/ 378 w 1692"/>
                <a:gd name="T109" fmla="*/ 32 h 2586"/>
                <a:gd name="T110" fmla="*/ 347 w 1692"/>
                <a:gd name="T111" fmla="*/ 43 h 2586"/>
                <a:gd name="T112" fmla="*/ 298 w 1692"/>
                <a:gd name="T113" fmla="*/ 37 h 2586"/>
                <a:gd name="T114" fmla="*/ 173 w 1692"/>
                <a:gd name="T115" fmla="*/ 0 h 2586"/>
                <a:gd name="T116" fmla="*/ 109 w 1692"/>
                <a:gd name="T117" fmla="*/ 10 h 2586"/>
                <a:gd name="T118" fmla="*/ 91 w 1692"/>
                <a:gd name="T119" fmla="*/ 32 h 2586"/>
                <a:gd name="T120" fmla="*/ 40 w 1692"/>
                <a:gd name="T121" fmla="*/ 55 h 2586"/>
                <a:gd name="T122" fmla="*/ 40 w 1692"/>
                <a:gd name="T123" fmla="*/ 68 h 2586"/>
                <a:gd name="T124" fmla="*/ 1 w 1692"/>
                <a:gd name="T125" fmla="*/ 79 h 258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692" h="2586">
                  <a:moveTo>
                    <a:pt x="2" y="252"/>
                  </a:moveTo>
                  <a:lnTo>
                    <a:pt x="68" y="264"/>
                  </a:lnTo>
                  <a:lnTo>
                    <a:pt x="116" y="258"/>
                  </a:lnTo>
                  <a:lnTo>
                    <a:pt x="188" y="216"/>
                  </a:lnTo>
                  <a:lnTo>
                    <a:pt x="236" y="210"/>
                  </a:lnTo>
                  <a:lnTo>
                    <a:pt x="320" y="210"/>
                  </a:lnTo>
                  <a:lnTo>
                    <a:pt x="368" y="216"/>
                  </a:lnTo>
                  <a:lnTo>
                    <a:pt x="398" y="246"/>
                  </a:lnTo>
                  <a:lnTo>
                    <a:pt x="434" y="240"/>
                  </a:lnTo>
                  <a:lnTo>
                    <a:pt x="422" y="294"/>
                  </a:lnTo>
                  <a:lnTo>
                    <a:pt x="404" y="354"/>
                  </a:lnTo>
                  <a:lnTo>
                    <a:pt x="416" y="444"/>
                  </a:lnTo>
                  <a:lnTo>
                    <a:pt x="408" y="480"/>
                  </a:lnTo>
                  <a:lnTo>
                    <a:pt x="380" y="474"/>
                  </a:lnTo>
                  <a:lnTo>
                    <a:pt x="272" y="582"/>
                  </a:lnTo>
                  <a:lnTo>
                    <a:pt x="236" y="628"/>
                  </a:lnTo>
                  <a:lnTo>
                    <a:pt x="242" y="672"/>
                  </a:lnTo>
                  <a:lnTo>
                    <a:pt x="218" y="714"/>
                  </a:lnTo>
                  <a:lnTo>
                    <a:pt x="268" y="774"/>
                  </a:lnTo>
                  <a:lnTo>
                    <a:pt x="262" y="844"/>
                  </a:lnTo>
                  <a:lnTo>
                    <a:pt x="284" y="964"/>
                  </a:lnTo>
                  <a:lnTo>
                    <a:pt x="320" y="1010"/>
                  </a:lnTo>
                  <a:lnTo>
                    <a:pt x="324" y="970"/>
                  </a:lnTo>
                  <a:lnTo>
                    <a:pt x="316" y="960"/>
                  </a:lnTo>
                  <a:lnTo>
                    <a:pt x="302" y="834"/>
                  </a:lnTo>
                  <a:lnTo>
                    <a:pt x="326" y="830"/>
                  </a:lnTo>
                  <a:lnTo>
                    <a:pt x="328" y="906"/>
                  </a:lnTo>
                  <a:lnTo>
                    <a:pt x="380" y="996"/>
                  </a:lnTo>
                  <a:lnTo>
                    <a:pt x="368" y="1074"/>
                  </a:lnTo>
                  <a:lnTo>
                    <a:pt x="478" y="1154"/>
                  </a:lnTo>
                  <a:lnTo>
                    <a:pt x="564" y="1164"/>
                  </a:lnTo>
                  <a:lnTo>
                    <a:pt x="612" y="1208"/>
                  </a:lnTo>
                  <a:lnTo>
                    <a:pt x="650" y="1200"/>
                  </a:lnTo>
                  <a:lnTo>
                    <a:pt x="680" y="1224"/>
                  </a:lnTo>
                  <a:lnTo>
                    <a:pt x="698" y="1272"/>
                  </a:lnTo>
                  <a:lnTo>
                    <a:pt x="794" y="1350"/>
                  </a:lnTo>
                  <a:lnTo>
                    <a:pt x="842" y="1308"/>
                  </a:lnTo>
                  <a:lnTo>
                    <a:pt x="848" y="1350"/>
                  </a:lnTo>
                  <a:lnTo>
                    <a:pt x="854" y="1422"/>
                  </a:lnTo>
                  <a:lnTo>
                    <a:pt x="786" y="1490"/>
                  </a:lnTo>
                  <a:lnTo>
                    <a:pt x="788" y="1542"/>
                  </a:lnTo>
                  <a:lnTo>
                    <a:pt x="770" y="1608"/>
                  </a:lnTo>
                  <a:lnTo>
                    <a:pt x="802" y="1634"/>
                  </a:lnTo>
                  <a:lnTo>
                    <a:pt x="848" y="1668"/>
                  </a:lnTo>
                  <a:lnTo>
                    <a:pt x="916" y="1782"/>
                  </a:lnTo>
                  <a:lnTo>
                    <a:pt x="956" y="1800"/>
                  </a:lnTo>
                  <a:lnTo>
                    <a:pt x="1010" y="1848"/>
                  </a:lnTo>
                  <a:lnTo>
                    <a:pt x="1034" y="2022"/>
                  </a:lnTo>
                  <a:lnTo>
                    <a:pt x="1058" y="2178"/>
                  </a:lnTo>
                  <a:lnTo>
                    <a:pt x="1046" y="2244"/>
                  </a:lnTo>
                  <a:lnTo>
                    <a:pt x="1094" y="2310"/>
                  </a:lnTo>
                  <a:lnTo>
                    <a:pt x="1118" y="2364"/>
                  </a:lnTo>
                  <a:lnTo>
                    <a:pt x="1138" y="2458"/>
                  </a:lnTo>
                  <a:lnTo>
                    <a:pt x="1194" y="2540"/>
                  </a:lnTo>
                  <a:lnTo>
                    <a:pt x="1286" y="2586"/>
                  </a:lnTo>
                  <a:lnTo>
                    <a:pt x="1382" y="2574"/>
                  </a:lnTo>
                  <a:lnTo>
                    <a:pt x="1280" y="2520"/>
                  </a:lnTo>
                  <a:lnTo>
                    <a:pt x="1266" y="2472"/>
                  </a:lnTo>
                  <a:lnTo>
                    <a:pt x="1288" y="2428"/>
                  </a:lnTo>
                  <a:lnTo>
                    <a:pt x="1244" y="2394"/>
                  </a:lnTo>
                  <a:lnTo>
                    <a:pt x="1284" y="2334"/>
                  </a:lnTo>
                  <a:lnTo>
                    <a:pt x="1244" y="2300"/>
                  </a:lnTo>
                  <a:lnTo>
                    <a:pt x="1288" y="2306"/>
                  </a:lnTo>
                  <a:lnTo>
                    <a:pt x="1286" y="2244"/>
                  </a:lnTo>
                  <a:lnTo>
                    <a:pt x="1330" y="2268"/>
                  </a:lnTo>
                  <a:lnTo>
                    <a:pt x="1368" y="2228"/>
                  </a:lnTo>
                  <a:lnTo>
                    <a:pt x="1334" y="2160"/>
                  </a:lnTo>
                  <a:lnTo>
                    <a:pt x="1382" y="2184"/>
                  </a:lnTo>
                  <a:lnTo>
                    <a:pt x="1448" y="2076"/>
                  </a:lnTo>
                  <a:lnTo>
                    <a:pt x="1468" y="2052"/>
                  </a:lnTo>
                  <a:lnTo>
                    <a:pt x="1476" y="1982"/>
                  </a:lnTo>
                  <a:lnTo>
                    <a:pt x="1568" y="1950"/>
                  </a:lnTo>
                  <a:lnTo>
                    <a:pt x="1612" y="1880"/>
                  </a:lnTo>
                  <a:lnTo>
                    <a:pt x="1628" y="1830"/>
                  </a:lnTo>
                  <a:lnTo>
                    <a:pt x="1622" y="1746"/>
                  </a:lnTo>
                  <a:lnTo>
                    <a:pt x="1692" y="1644"/>
                  </a:lnTo>
                  <a:lnTo>
                    <a:pt x="1652" y="1578"/>
                  </a:lnTo>
                  <a:lnTo>
                    <a:pt x="1552" y="1538"/>
                  </a:lnTo>
                  <a:lnTo>
                    <a:pt x="1448" y="1500"/>
                  </a:lnTo>
                  <a:lnTo>
                    <a:pt x="1376" y="1494"/>
                  </a:lnTo>
                  <a:lnTo>
                    <a:pt x="1376" y="1410"/>
                  </a:lnTo>
                  <a:lnTo>
                    <a:pt x="1262" y="1356"/>
                  </a:lnTo>
                  <a:lnTo>
                    <a:pt x="1166" y="1272"/>
                  </a:lnTo>
                  <a:lnTo>
                    <a:pt x="1104" y="1280"/>
                  </a:lnTo>
                  <a:lnTo>
                    <a:pt x="1048" y="1276"/>
                  </a:lnTo>
                  <a:lnTo>
                    <a:pt x="1020" y="1244"/>
                  </a:lnTo>
                  <a:lnTo>
                    <a:pt x="974" y="1260"/>
                  </a:lnTo>
                  <a:lnTo>
                    <a:pt x="984" y="1238"/>
                  </a:lnTo>
                  <a:lnTo>
                    <a:pt x="934" y="1268"/>
                  </a:lnTo>
                  <a:lnTo>
                    <a:pt x="904" y="1268"/>
                  </a:lnTo>
                  <a:lnTo>
                    <a:pt x="872" y="1314"/>
                  </a:lnTo>
                  <a:lnTo>
                    <a:pt x="836" y="1272"/>
                  </a:lnTo>
                  <a:lnTo>
                    <a:pt x="794" y="1308"/>
                  </a:lnTo>
                  <a:lnTo>
                    <a:pt x="748" y="1278"/>
                  </a:lnTo>
                  <a:lnTo>
                    <a:pt x="758" y="1242"/>
                  </a:lnTo>
                  <a:lnTo>
                    <a:pt x="758" y="1174"/>
                  </a:lnTo>
                  <a:lnTo>
                    <a:pt x="698" y="1176"/>
                  </a:lnTo>
                  <a:lnTo>
                    <a:pt x="668" y="1140"/>
                  </a:lnTo>
                  <a:lnTo>
                    <a:pt x="736" y="1062"/>
                  </a:lnTo>
                  <a:lnTo>
                    <a:pt x="712" y="1050"/>
                  </a:lnTo>
                  <a:lnTo>
                    <a:pt x="658" y="1062"/>
                  </a:lnTo>
                  <a:lnTo>
                    <a:pt x="632" y="1104"/>
                  </a:lnTo>
                  <a:lnTo>
                    <a:pt x="596" y="1110"/>
                  </a:lnTo>
                  <a:lnTo>
                    <a:pt x="538" y="1066"/>
                  </a:lnTo>
                  <a:lnTo>
                    <a:pt x="568" y="950"/>
                  </a:lnTo>
                  <a:lnTo>
                    <a:pt x="632" y="894"/>
                  </a:lnTo>
                  <a:lnTo>
                    <a:pt x="686" y="894"/>
                  </a:lnTo>
                  <a:lnTo>
                    <a:pt x="740" y="912"/>
                  </a:lnTo>
                  <a:lnTo>
                    <a:pt x="736" y="900"/>
                  </a:lnTo>
                  <a:lnTo>
                    <a:pt x="766" y="868"/>
                  </a:lnTo>
                  <a:lnTo>
                    <a:pt x="842" y="906"/>
                  </a:lnTo>
                  <a:lnTo>
                    <a:pt x="848" y="966"/>
                  </a:lnTo>
                  <a:lnTo>
                    <a:pt x="884" y="984"/>
                  </a:lnTo>
                  <a:lnTo>
                    <a:pt x="896" y="900"/>
                  </a:lnTo>
                  <a:lnTo>
                    <a:pt x="878" y="858"/>
                  </a:lnTo>
                  <a:lnTo>
                    <a:pt x="998" y="806"/>
                  </a:lnTo>
                  <a:lnTo>
                    <a:pt x="1058" y="750"/>
                  </a:lnTo>
                  <a:lnTo>
                    <a:pt x="1100" y="696"/>
                  </a:lnTo>
                  <a:lnTo>
                    <a:pt x="1130" y="672"/>
                  </a:lnTo>
                  <a:lnTo>
                    <a:pt x="1184" y="678"/>
                  </a:lnTo>
                  <a:lnTo>
                    <a:pt x="1190" y="636"/>
                  </a:lnTo>
                  <a:lnTo>
                    <a:pt x="1280" y="588"/>
                  </a:lnTo>
                  <a:lnTo>
                    <a:pt x="1278" y="636"/>
                  </a:lnTo>
                  <a:lnTo>
                    <a:pt x="1360" y="602"/>
                  </a:lnTo>
                  <a:lnTo>
                    <a:pt x="1322" y="570"/>
                  </a:lnTo>
                  <a:lnTo>
                    <a:pt x="1340" y="538"/>
                  </a:lnTo>
                  <a:lnTo>
                    <a:pt x="1320" y="522"/>
                  </a:lnTo>
                  <a:lnTo>
                    <a:pt x="1286" y="546"/>
                  </a:lnTo>
                  <a:lnTo>
                    <a:pt x="1288" y="512"/>
                  </a:lnTo>
                  <a:lnTo>
                    <a:pt x="1400" y="504"/>
                  </a:lnTo>
                  <a:lnTo>
                    <a:pt x="1490" y="480"/>
                  </a:lnTo>
                  <a:lnTo>
                    <a:pt x="1526" y="456"/>
                  </a:lnTo>
                  <a:lnTo>
                    <a:pt x="1484" y="394"/>
                  </a:lnTo>
                  <a:cubicBezTo>
                    <a:pt x="1474" y="370"/>
                    <a:pt x="1479" y="319"/>
                    <a:pt x="1466" y="310"/>
                  </a:cubicBezTo>
                  <a:cubicBezTo>
                    <a:pt x="1456" y="300"/>
                    <a:pt x="1423" y="343"/>
                    <a:pt x="1406" y="342"/>
                  </a:cubicBezTo>
                  <a:lnTo>
                    <a:pt x="1376" y="312"/>
                  </a:lnTo>
                  <a:lnTo>
                    <a:pt x="1376" y="270"/>
                  </a:lnTo>
                  <a:lnTo>
                    <a:pt x="1328" y="264"/>
                  </a:lnTo>
                  <a:lnTo>
                    <a:pt x="1312" y="252"/>
                  </a:lnTo>
                  <a:lnTo>
                    <a:pt x="1256" y="314"/>
                  </a:lnTo>
                  <a:lnTo>
                    <a:pt x="1222" y="364"/>
                  </a:lnTo>
                  <a:lnTo>
                    <a:pt x="1172" y="402"/>
                  </a:lnTo>
                  <a:lnTo>
                    <a:pt x="1136" y="474"/>
                  </a:lnTo>
                  <a:lnTo>
                    <a:pt x="1110" y="444"/>
                  </a:lnTo>
                  <a:lnTo>
                    <a:pt x="1128" y="394"/>
                  </a:lnTo>
                  <a:lnTo>
                    <a:pt x="1038" y="334"/>
                  </a:lnTo>
                  <a:lnTo>
                    <a:pt x="1022" y="304"/>
                  </a:lnTo>
                  <a:lnTo>
                    <a:pt x="1122" y="226"/>
                  </a:lnTo>
                  <a:lnTo>
                    <a:pt x="1184" y="222"/>
                  </a:lnTo>
                  <a:lnTo>
                    <a:pt x="1212" y="240"/>
                  </a:lnTo>
                  <a:lnTo>
                    <a:pt x="1248" y="220"/>
                  </a:lnTo>
                  <a:lnTo>
                    <a:pt x="1300" y="220"/>
                  </a:lnTo>
                  <a:lnTo>
                    <a:pt x="1266" y="198"/>
                  </a:lnTo>
                  <a:lnTo>
                    <a:pt x="1208" y="196"/>
                  </a:lnTo>
                  <a:lnTo>
                    <a:pt x="1250" y="174"/>
                  </a:lnTo>
                  <a:lnTo>
                    <a:pt x="1328" y="172"/>
                  </a:lnTo>
                  <a:lnTo>
                    <a:pt x="1364" y="132"/>
                  </a:lnTo>
                  <a:cubicBezTo>
                    <a:pt x="1346" y="124"/>
                    <a:pt x="1343" y="119"/>
                    <a:pt x="1324" y="122"/>
                  </a:cubicBezTo>
                  <a:cubicBezTo>
                    <a:pt x="1310" y="124"/>
                    <a:pt x="1294" y="132"/>
                    <a:pt x="1286" y="144"/>
                  </a:cubicBezTo>
                  <a:cubicBezTo>
                    <a:pt x="1282" y="149"/>
                    <a:pt x="1274" y="148"/>
                    <a:pt x="1268" y="150"/>
                  </a:cubicBezTo>
                  <a:cubicBezTo>
                    <a:pt x="1266" y="144"/>
                    <a:pt x="1259" y="138"/>
                    <a:pt x="1262" y="132"/>
                  </a:cubicBezTo>
                  <a:cubicBezTo>
                    <a:pt x="1269" y="118"/>
                    <a:pt x="1303" y="134"/>
                    <a:pt x="1262" y="120"/>
                  </a:cubicBezTo>
                  <a:cubicBezTo>
                    <a:pt x="1221" y="134"/>
                    <a:pt x="1252" y="105"/>
                    <a:pt x="1262" y="90"/>
                  </a:cubicBezTo>
                  <a:cubicBezTo>
                    <a:pt x="1260" y="84"/>
                    <a:pt x="1262" y="75"/>
                    <a:pt x="1256" y="72"/>
                  </a:cubicBezTo>
                  <a:cubicBezTo>
                    <a:pt x="1238" y="63"/>
                    <a:pt x="1202" y="102"/>
                    <a:pt x="1202" y="102"/>
                  </a:cubicBezTo>
                  <a:cubicBezTo>
                    <a:pt x="1198" y="108"/>
                    <a:pt x="1186" y="140"/>
                    <a:pt x="1180" y="144"/>
                  </a:cubicBezTo>
                  <a:cubicBezTo>
                    <a:pt x="1169" y="151"/>
                    <a:pt x="1148" y="122"/>
                    <a:pt x="1148" y="122"/>
                  </a:cubicBezTo>
                  <a:cubicBezTo>
                    <a:pt x="1138" y="123"/>
                    <a:pt x="1121" y="137"/>
                    <a:pt x="1106" y="136"/>
                  </a:cubicBezTo>
                  <a:cubicBezTo>
                    <a:pt x="1091" y="135"/>
                    <a:pt x="1074" y="117"/>
                    <a:pt x="1056" y="116"/>
                  </a:cubicBezTo>
                  <a:cubicBezTo>
                    <a:pt x="1038" y="115"/>
                    <a:pt x="1016" y="131"/>
                    <a:pt x="998" y="132"/>
                  </a:cubicBezTo>
                  <a:cubicBezTo>
                    <a:pt x="997" y="132"/>
                    <a:pt x="956" y="125"/>
                    <a:pt x="950" y="120"/>
                  </a:cubicBezTo>
                  <a:cubicBezTo>
                    <a:pt x="918" y="94"/>
                    <a:pt x="960" y="108"/>
                    <a:pt x="920" y="90"/>
                  </a:cubicBezTo>
                  <a:cubicBezTo>
                    <a:pt x="852" y="60"/>
                    <a:pt x="806" y="58"/>
                    <a:pt x="730" y="54"/>
                  </a:cubicBezTo>
                  <a:cubicBezTo>
                    <a:pt x="656" y="39"/>
                    <a:pt x="625" y="15"/>
                    <a:pt x="550" y="0"/>
                  </a:cubicBezTo>
                  <a:cubicBezTo>
                    <a:pt x="510" y="2"/>
                    <a:pt x="486" y="5"/>
                    <a:pt x="446" y="8"/>
                  </a:cubicBezTo>
                  <a:cubicBezTo>
                    <a:pt x="424" y="9"/>
                    <a:pt x="423" y="14"/>
                    <a:pt x="406" y="18"/>
                  </a:cubicBezTo>
                  <a:cubicBezTo>
                    <a:pt x="389" y="22"/>
                    <a:pt x="353" y="24"/>
                    <a:pt x="344" y="32"/>
                  </a:cubicBezTo>
                  <a:cubicBezTo>
                    <a:pt x="346" y="38"/>
                    <a:pt x="354" y="60"/>
                    <a:pt x="350" y="64"/>
                  </a:cubicBezTo>
                  <a:cubicBezTo>
                    <a:pt x="274" y="50"/>
                    <a:pt x="250" y="81"/>
                    <a:pt x="236" y="82"/>
                  </a:cubicBezTo>
                  <a:cubicBezTo>
                    <a:pt x="278" y="110"/>
                    <a:pt x="270" y="72"/>
                    <a:pt x="290" y="102"/>
                  </a:cubicBezTo>
                  <a:cubicBezTo>
                    <a:pt x="234" y="121"/>
                    <a:pt x="178" y="104"/>
                    <a:pt x="128" y="138"/>
                  </a:cubicBezTo>
                  <a:cubicBezTo>
                    <a:pt x="126" y="144"/>
                    <a:pt x="122" y="150"/>
                    <a:pt x="122" y="156"/>
                  </a:cubicBezTo>
                  <a:cubicBezTo>
                    <a:pt x="122" y="162"/>
                    <a:pt x="132" y="170"/>
                    <a:pt x="128" y="174"/>
                  </a:cubicBezTo>
                  <a:cubicBezTo>
                    <a:pt x="126" y="182"/>
                    <a:pt x="109" y="197"/>
                    <a:pt x="112" y="202"/>
                  </a:cubicBezTo>
                  <a:cubicBezTo>
                    <a:pt x="124" y="206"/>
                    <a:pt x="137" y="195"/>
                    <a:pt x="146" y="204"/>
                  </a:cubicBezTo>
                  <a:cubicBezTo>
                    <a:pt x="151" y="209"/>
                    <a:pt x="135" y="213"/>
                    <a:pt x="128" y="216"/>
                  </a:cubicBezTo>
                  <a:cubicBezTo>
                    <a:pt x="116" y="221"/>
                    <a:pt x="104" y="226"/>
                    <a:pt x="92" y="228"/>
                  </a:cubicBezTo>
                  <a:cubicBezTo>
                    <a:pt x="48" y="237"/>
                    <a:pt x="72" y="233"/>
                    <a:pt x="20" y="240"/>
                  </a:cubicBezTo>
                  <a:cubicBezTo>
                    <a:pt x="0" y="247"/>
                    <a:pt x="2" y="240"/>
                    <a:pt x="2" y="252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17"/>
            <p:cNvSpPr>
              <a:spLocks/>
            </p:cNvSpPr>
            <p:nvPr/>
          </p:nvSpPr>
          <p:spPr bwMode="invGray">
            <a:xfrm>
              <a:off x="703" y="2230"/>
              <a:ext cx="34" cy="28"/>
            </a:xfrm>
            <a:custGeom>
              <a:avLst/>
              <a:gdLst>
                <a:gd name="T0" fmla="*/ 5 w 46"/>
                <a:gd name="T1" fmla="*/ 1 h 38"/>
                <a:gd name="T2" fmla="*/ 0 w 46"/>
                <a:gd name="T3" fmla="*/ 7 h 38"/>
                <a:gd name="T4" fmla="*/ 7 w 46"/>
                <a:gd name="T5" fmla="*/ 11 h 38"/>
                <a:gd name="T6" fmla="*/ 13 w 46"/>
                <a:gd name="T7" fmla="*/ 7 h 38"/>
                <a:gd name="T8" fmla="*/ 9 w 46"/>
                <a:gd name="T9" fmla="*/ 0 h 38"/>
                <a:gd name="T10" fmla="*/ 5 w 46"/>
                <a:gd name="T11" fmla="*/ 1 h 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6" h="38">
                  <a:moveTo>
                    <a:pt x="16" y="4"/>
                  </a:moveTo>
                  <a:lnTo>
                    <a:pt x="0" y="22"/>
                  </a:lnTo>
                  <a:lnTo>
                    <a:pt x="22" y="38"/>
                  </a:lnTo>
                  <a:lnTo>
                    <a:pt x="46" y="26"/>
                  </a:lnTo>
                  <a:lnTo>
                    <a:pt x="30" y="0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invGray">
            <a:xfrm>
              <a:off x="1010" y="2353"/>
              <a:ext cx="39" cy="32"/>
            </a:xfrm>
            <a:custGeom>
              <a:avLst/>
              <a:gdLst>
                <a:gd name="T0" fmla="*/ 4 w 52"/>
                <a:gd name="T1" fmla="*/ 0 h 44"/>
                <a:gd name="T2" fmla="*/ 8 w 52"/>
                <a:gd name="T3" fmla="*/ 12 h 44"/>
                <a:gd name="T4" fmla="*/ 14 w 52"/>
                <a:gd name="T5" fmla="*/ 12 h 44"/>
                <a:gd name="T6" fmla="*/ 13 w 52"/>
                <a:gd name="T7" fmla="*/ 5 h 44"/>
                <a:gd name="T8" fmla="*/ 8 w 52"/>
                <a:gd name="T9" fmla="*/ 1 h 44"/>
                <a:gd name="T10" fmla="*/ 4 w 52"/>
                <a:gd name="T11" fmla="*/ 0 h 4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2" h="44">
                  <a:moveTo>
                    <a:pt x="12" y="0"/>
                  </a:moveTo>
                  <a:cubicBezTo>
                    <a:pt x="16" y="14"/>
                    <a:pt x="18" y="32"/>
                    <a:pt x="26" y="44"/>
                  </a:cubicBezTo>
                  <a:cubicBezTo>
                    <a:pt x="31" y="43"/>
                    <a:pt x="37" y="44"/>
                    <a:pt x="42" y="42"/>
                  </a:cubicBezTo>
                  <a:cubicBezTo>
                    <a:pt x="52" y="38"/>
                    <a:pt x="48" y="19"/>
                    <a:pt x="38" y="16"/>
                  </a:cubicBezTo>
                  <a:cubicBezTo>
                    <a:pt x="33" y="9"/>
                    <a:pt x="34" y="5"/>
                    <a:pt x="26" y="2"/>
                  </a:cubicBezTo>
                  <a:cubicBezTo>
                    <a:pt x="4" y="4"/>
                    <a:pt x="0" y="8"/>
                    <a:pt x="12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Freeform 19"/>
            <p:cNvSpPr>
              <a:spLocks/>
            </p:cNvSpPr>
            <p:nvPr/>
          </p:nvSpPr>
          <p:spPr bwMode="invGray">
            <a:xfrm>
              <a:off x="1792" y="2409"/>
              <a:ext cx="98" cy="74"/>
            </a:xfrm>
            <a:custGeom>
              <a:avLst/>
              <a:gdLst>
                <a:gd name="T0" fmla="*/ 31 w 131"/>
                <a:gd name="T1" fmla="*/ 0 h 98"/>
                <a:gd name="T2" fmla="*/ 25 w 131"/>
                <a:gd name="T3" fmla="*/ 3 h 98"/>
                <a:gd name="T4" fmla="*/ 16 w 131"/>
                <a:gd name="T5" fmla="*/ 8 h 98"/>
                <a:gd name="T6" fmla="*/ 12 w 131"/>
                <a:gd name="T7" fmla="*/ 13 h 98"/>
                <a:gd name="T8" fmla="*/ 7 w 131"/>
                <a:gd name="T9" fmla="*/ 17 h 98"/>
                <a:gd name="T10" fmla="*/ 19 w 131"/>
                <a:gd name="T11" fmla="*/ 26 h 98"/>
                <a:gd name="T12" fmla="*/ 25 w 131"/>
                <a:gd name="T13" fmla="*/ 31 h 98"/>
                <a:gd name="T14" fmla="*/ 27 w 131"/>
                <a:gd name="T15" fmla="*/ 29 h 98"/>
                <a:gd name="T16" fmla="*/ 28 w 131"/>
                <a:gd name="T17" fmla="*/ 28 h 98"/>
                <a:gd name="T18" fmla="*/ 31 w 131"/>
                <a:gd name="T19" fmla="*/ 32 h 98"/>
                <a:gd name="T20" fmla="*/ 39 w 131"/>
                <a:gd name="T21" fmla="*/ 28 h 98"/>
                <a:gd name="T22" fmla="*/ 41 w 131"/>
                <a:gd name="T23" fmla="*/ 24 h 98"/>
                <a:gd name="T24" fmla="*/ 32 w 131"/>
                <a:gd name="T25" fmla="*/ 13 h 98"/>
                <a:gd name="T26" fmla="*/ 36 w 131"/>
                <a:gd name="T27" fmla="*/ 8 h 98"/>
                <a:gd name="T28" fmla="*/ 34 w 131"/>
                <a:gd name="T29" fmla="*/ 2 h 98"/>
                <a:gd name="T30" fmla="*/ 31 w 131"/>
                <a:gd name="T31" fmla="*/ 0 h 9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31" h="98">
                  <a:moveTo>
                    <a:pt x="97" y="0"/>
                  </a:moveTo>
                  <a:cubicBezTo>
                    <a:pt x="83" y="5"/>
                    <a:pt x="89" y="2"/>
                    <a:pt x="79" y="8"/>
                  </a:cubicBezTo>
                  <a:cubicBezTo>
                    <a:pt x="76" y="18"/>
                    <a:pt x="62" y="18"/>
                    <a:pt x="53" y="24"/>
                  </a:cubicBezTo>
                  <a:cubicBezTo>
                    <a:pt x="49" y="29"/>
                    <a:pt x="44" y="36"/>
                    <a:pt x="39" y="40"/>
                  </a:cubicBezTo>
                  <a:cubicBezTo>
                    <a:pt x="34" y="45"/>
                    <a:pt x="21" y="52"/>
                    <a:pt x="21" y="52"/>
                  </a:cubicBezTo>
                  <a:cubicBezTo>
                    <a:pt x="0" y="84"/>
                    <a:pt x="41" y="75"/>
                    <a:pt x="63" y="82"/>
                  </a:cubicBezTo>
                  <a:cubicBezTo>
                    <a:pt x="68" y="89"/>
                    <a:pt x="71" y="91"/>
                    <a:pt x="79" y="94"/>
                  </a:cubicBezTo>
                  <a:cubicBezTo>
                    <a:pt x="81" y="93"/>
                    <a:pt x="83" y="93"/>
                    <a:pt x="85" y="92"/>
                  </a:cubicBezTo>
                  <a:cubicBezTo>
                    <a:pt x="87" y="90"/>
                    <a:pt x="87" y="85"/>
                    <a:pt x="89" y="86"/>
                  </a:cubicBezTo>
                  <a:cubicBezTo>
                    <a:pt x="93" y="88"/>
                    <a:pt x="97" y="98"/>
                    <a:pt x="97" y="98"/>
                  </a:cubicBezTo>
                  <a:cubicBezTo>
                    <a:pt x="112" y="95"/>
                    <a:pt x="111" y="90"/>
                    <a:pt x="123" y="86"/>
                  </a:cubicBezTo>
                  <a:cubicBezTo>
                    <a:pt x="124" y="82"/>
                    <a:pt x="128" y="78"/>
                    <a:pt x="129" y="74"/>
                  </a:cubicBezTo>
                  <a:cubicBezTo>
                    <a:pt x="131" y="61"/>
                    <a:pt x="108" y="47"/>
                    <a:pt x="101" y="40"/>
                  </a:cubicBezTo>
                  <a:cubicBezTo>
                    <a:pt x="103" y="33"/>
                    <a:pt x="115" y="24"/>
                    <a:pt x="115" y="24"/>
                  </a:cubicBezTo>
                  <a:cubicBezTo>
                    <a:pt x="121" y="15"/>
                    <a:pt x="124" y="8"/>
                    <a:pt x="111" y="4"/>
                  </a:cubicBezTo>
                  <a:cubicBezTo>
                    <a:pt x="101" y="7"/>
                    <a:pt x="97" y="13"/>
                    <a:pt x="97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20"/>
            <p:cNvSpPr>
              <a:spLocks/>
            </p:cNvSpPr>
            <p:nvPr/>
          </p:nvSpPr>
          <p:spPr bwMode="invGray">
            <a:xfrm>
              <a:off x="1318" y="2793"/>
              <a:ext cx="158" cy="84"/>
            </a:xfrm>
            <a:custGeom>
              <a:avLst/>
              <a:gdLst>
                <a:gd name="T0" fmla="*/ 14 w 212"/>
                <a:gd name="T1" fmla="*/ 4 h 112"/>
                <a:gd name="T2" fmla="*/ 5 w 212"/>
                <a:gd name="T3" fmla="*/ 4 h 112"/>
                <a:gd name="T4" fmla="*/ 1 w 212"/>
                <a:gd name="T5" fmla="*/ 5 h 112"/>
                <a:gd name="T6" fmla="*/ 7 w 212"/>
                <a:gd name="T7" fmla="*/ 17 h 112"/>
                <a:gd name="T8" fmla="*/ 16 w 212"/>
                <a:gd name="T9" fmla="*/ 14 h 112"/>
                <a:gd name="T10" fmla="*/ 28 w 212"/>
                <a:gd name="T11" fmla="*/ 17 h 112"/>
                <a:gd name="T12" fmla="*/ 34 w 212"/>
                <a:gd name="T13" fmla="*/ 20 h 112"/>
                <a:gd name="T14" fmla="*/ 41 w 212"/>
                <a:gd name="T15" fmla="*/ 29 h 112"/>
                <a:gd name="T16" fmla="*/ 43 w 212"/>
                <a:gd name="T17" fmla="*/ 35 h 112"/>
                <a:gd name="T18" fmla="*/ 48 w 212"/>
                <a:gd name="T19" fmla="*/ 32 h 112"/>
                <a:gd name="T20" fmla="*/ 52 w 212"/>
                <a:gd name="T21" fmla="*/ 31 h 112"/>
                <a:gd name="T22" fmla="*/ 58 w 212"/>
                <a:gd name="T23" fmla="*/ 33 h 112"/>
                <a:gd name="T24" fmla="*/ 60 w 212"/>
                <a:gd name="T25" fmla="*/ 26 h 112"/>
                <a:gd name="T26" fmla="*/ 47 w 212"/>
                <a:gd name="T27" fmla="*/ 17 h 112"/>
                <a:gd name="T28" fmla="*/ 32 w 212"/>
                <a:gd name="T29" fmla="*/ 6 h 112"/>
                <a:gd name="T30" fmla="*/ 16 w 212"/>
                <a:gd name="T31" fmla="*/ 8 h 112"/>
                <a:gd name="T32" fmla="*/ 14 w 212"/>
                <a:gd name="T33" fmla="*/ 4 h 11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12" h="112">
                  <a:moveTo>
                    <a:pt x="47" y="12"/>
                  </a:moveTo>
                  <a:cubicBezTo>
                    <a:pt x="39" y="0"/>
                    <a:pt x="28" y="7"/>
                    <a:pt x="17" y="12"/>
                  </a:cubicBezTo>
                  <a:cubicBezTo>
                    <a:pt x="13" y="14"/>
                    <a:pt x="5" y="16"/>
                    <a:pt x="5" y="16"/>
                  </a:cubicBezTo>
                  <a:cubicBezTo>
                    <a:pt x="0" y="31"/>
                    <a:pt x="10" y="48"/>
                    <a:pt x="25" y="52"/>
                  </a:cubicBezTo>
                  <a:cubicBezTo>
                    <a:pt x="37" y="50"/>
                    <a:pt x="41" y="47"/>
                    <a:pt x="51" y="44"/>
                  </a:cubicBezTo>
                  <a:cubicBezTo>
                    <a:pt x="65" y="53"/>
                    <a:pt x="76" y="53"/>
                    <a:pt x="93" y="54"/>
                  </a:cubicBezTo>
                  <a:cubicBezTo>
                    <a:pt x="99" y="56"/>
                    <a:pt x="111" y="60"/>
                    <a:pt x="111" y="60"/>
                  </a:cubicBezTo>
                  <a:cubicBezTo>
                    <a:pt x="120" y="69"/>
                    <a:pt x="129" y="75"/>
                    <a:pt x="133" y="88"/>
                  </a:cubicBezTo>
                  <a:cubicBezTo>
                    <a:pt x="125" y="100"/>
                    <a:pt x="126" y="107"/>
                    <a:pt x="141" y="112"/>
                  </a:cubicBezTo>
                  <a:cubicBezTo>
                    <a:pt x="145" y="106"/>
                    <a:pt x="150" y="103"/>
                    <a:pt x="157" y="100"/>
                  </a:cubicBezTo>
                  <a:cubicBezTo>
                    <a:pt x="161" y="98"/>
                    <a:pt x="169" y="96"/>
                    <a:pt x="169" y="96"/>
                  </a:cubicBezTo>
                  <a:cubicBezTo>
                    <a:pt x="175" y="98"/>
                    <a:pt x="187" y="102"/>
                    <a:pt x="187" y="102"/>
                  </a:cubicBezTo>
                  <a:cubicBezTo>
                    <a:pt x="203" y="100"/>
                    <a:pt x="212" y="94"/>
                    <a:pt x="195" y="80"/>
                  </a:cubicBezTo>
                  <a:cubicBezTo>
                    <a:pt x="183" y="70"/>
                    <a:pt x="165" y="66"/>
                    <a:pt x="153" y="54"/>
                  </a:cubicBezTo>
                  <a:cubicBezTo>
                    <a:pt x="141" y="42"/>
                    <a:pt x="122" y="26"/>
                    <a:pt x="105" y="20"/>
                  </a:cubicBezTo>
                  <a:cubicBezTo>
                    <a:pt x="85" y="21"/>
                    <a:pt x="71" y="20"/>
                    <a:pt x="53" y="26"/>
                  </a:cubicBezTo>
                  <a:cubicBezTo>
                    <a:pt x="47" y="24"/>
                    <a:pt x="33" y="12"/>
                    <a:pt x="47" y="12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" name="Freeform 21"/>
            <p:cNvSpPr>
              <a:spLocks/>
            </p:cNvSpPr>
            <p:nvPr/>
          </p:nvSpPr>
          <p:spPr bwMode="invGray">
            <a:xfrm>
              <a:off x="1448" y="2857"/>
              <a:ext cx="99" cy="41"/>
            </a:xfrm>
            <a:custGeom>
              <a:avLst/>
              <a:gdLst>
                <a:gd name="T0" fmla="*/ 17 w 133"/>
                <a:gd name="T1" fmla="*/ 0 h 54"/>
                <a:gd name="T2" fmla="*/ 13 w 133"/>
                <a:gd name="T3" fmla="*/ 2 h 54"/>
                <a:gd name="T4" fmla="*/ 10 w 133"/>
                <a:gd name="T5" fmla="*/ 10 h 54"/>
                <a:gd name="T6" fmla="*/ 4 w 133"/>
                <a:gd name="T7" fmla="*/ 11 h 54"/>
                <a:gd name="T8" fmla="*/ 1 w 133"/>
                <a:gd name="T9" fmla="*/ 14 h 54"/>
                <a:gd name="T10" fmla="*/ 4 w 133"/>
                <a:gd name="T11" fmla="*/ 18 h 54"/>
                <a:gd name="T12" fmla="*/ 41 w 133"/>
                <a:gd name="T13" fmla="*/ 11 h 54"/>
                <a:gd name="T14" fmla="*/ 38 w 133"/>
                <a:gd name="T15" fmla="*/ 5 h 54"/>
                <a:gd name="T16" fmla="*/ 32 w 133"/>
                <a:gd name="T17" fmla="*/ 3 h 54"/>
                <a:gd name="T18" fmla="*/ 31 w 133"/>
                <a:gd name="T19" fmla="*/ 8 h 54"/>
                <a:gd name="T20" fmla="*/ 27 w 133"/>
                <a:gd name="T21" fmla="*/ 6 h 54"/>
                <a:gd name="T22" fmla="*/ 21 w 133"/>
                <a:gd name="T23" fmla="*/ 5 h 54"/>
                <a:gd name="T24" fmla="*/ 17 w 133"/>
                <a:gd name="T25" fmla="*/ 0 h 5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33" h="54">
                  <a:moveTo>
                    <a:pt x="57" y="0"/>
                  </a:moveTo>
                  <a:cubicBezTo>
                    <a:pt x="53" y="3"/>
                    <a:pt x="46" y="2"/>
                    <a:pt x="43" y="6"/>
                  </a:cubicBezTo>
                  <a:cubicBezTo>
                    <a:pt x="36" y="14"/>
                    <a:pt x="43" y="26"/>
                    <a:pt x="31" y="30"/>
                  </a:cubicBezTo>
                  <a:cubicBezTo>
                    <a:pt x="26" y="32"/>
                    <a:pt x="20" y="31"/>
                    <a:pt x="15" y="34"/>
                  </a:cubicBezTo>
                  <a:cubicBezTo>
                    <a:pt x="11" y="36"/>
                    <a:pt x="3" y="42"/>
                    <a:pt x="3" y="42"/>
                  </a:cubicBezTo>
                  <a:cubicBezTo>
                    <a:pt x="0" y="51"/>
                    <a:pt x="5" y="51"/>
                    <a:pt x="13" y="54"/>
                  </a:cubicBezTo>
                  <a:cubicBezTo>
                    <a:pt x="51" y="51"/>
                    <a:pt x="97" y="46"/>
                    <a:pt x="133" y="34"/>
                  </a:cubicBezTo>
                  <a:cubicBezTo>
                    <a:pt x="129" y="28"/>
                    <a:pt x="128" y="21"/>
                    <a:pt x="123" y="16"/>
                  </a:cubicBezTo>
                  <a:cubicBezTo>
                    <a:pt x="118" y="11"/>
                    <a:pt x="105" y="8"/>
                    <a:pt x="105" y="8"/>
                  </a:cubicBezTo>
                  <a:cubicBezTo>
                    <a:pt x="84" y="13"/>
                    <a:pt x="106" y="19"/>
                    <a:pt x="101" y="24"/>
                  </a:cubicBezTo>
                  <a:cubicBezTo>
                    <a:pt x="99" y="26"/>
                    <a:pt x="89" y="18"/>
                    <a:pt x="89" y="18"/>
                  </a:cubicBezTo>
                  <a:cubicBezTo>
                    <a:pt x="83" y="15"/>
                    <a:pt x="73" y="15"/>
                    <a:pt x="67" y="14"/>
                  </a:cubicBezTo>
                  <a:cubicBezTo>
                    <a:pt x="58" y="8"/>
                    <a:pt x="62" y="12"/>
                    <a:pt x="57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invGray">
            <a:xfrm>
              <a:off x="1553" y="2883"/>
              <a:ext cx="38" cy="18"/>
            </a:xfrm>
            <a:custGeom>
              <a:avLst/>
              <a:gdLst>
                <a:gd name="T0" fmla="*/ 4 w 51"/>
                <a:gd name="T1" fmla="*/ 0 h 24"/>
                <a:gd name="T2" fmla="*/ 2 w 51"/>
                <a:gd name="T3" fmla="*/ 6 h 24"/>
                <a:gd name="T4" fmla="*/ 8 w 51"/>
                <a:gd name="T5" fmla="*/ 8 h 24"/>
                <a:gd name="T6" fmla="*/ 10 w 51"/>
                <a:gd name="T7" fmla="*/ 2 h 24"/>
                <a:gd name="T8" fmla="*/ 4 w 51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1" h="24">
                  <a:moveTo>
                    <a:pt x="13" y="0"/>
                  </a:moveTo>
                  <a:cubicBezTo>
                    <a:pt x="12" y="2"/>
                    <a:pt x="0" y="12"/>
                    <a:pt x="7" y="18"/>
                  </a:cubicBezTo>
                  <a:cubicBezTo>
                    <a:pt x="12" y="22"/>
                    <a:pt x="27" y="24"/>
                    <a:pt x="27" y="24"/>
                  </a:cubicBezTo>
                  <a:cubicBezTo>
                    <a:pt x="44" y="22"/>
                    <a:pt x="51" y="16"/>
                    <a:pt x="33" y="4"/>
                  </a:cubicBezTo>
                  <a:cubicBezTo>
                    <a:pt x="29" y="1"/>
                    <a:pt x="14" y="0"/>
                    <a:pt x="13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Freeform 23"/>
            <p:cNvSpPr>
              <a:spLocks/>
            </p:cNvSpPr>
            <p:nvPr/>
          </p:nvSpPr>
          <p:spPr bwMode="invGray">
            <a:xfrm>
              <a:off x="1609" y="2886"/>
              <a:ext cx="12" cy="25"/>
            </a:xfrm>
            <a:custGeom>
              <a:avLst/>
              <a:gdLst>
                <a:gd name="T0" fmla="*/ 5 w 16"/>
                <a:gd name="T1" fmla="*/ 0 h 34"/>
                <a:gd name="T2" fmla="*/ 0 w 16"/>
                <a:gd name="T3" fmla="*/ 4 h 34"/>
                <a:gd name="T4" fmla="*/ 5 w 16"/>
                <a:gd name="T5" fmla="*/ 10 h 34"/>
                <a:gd name="T6" fmla="*/ 4 w 16"/>
                <a:gd name="T7" fmla="*/ 5 h 34"/>
                <a:gd name="T8" fmla="*/ 5 w 16"/>
                <a:gd name="T9" fmla="*/ 1 h 34"/>
                <a:gd name="T10" fmla="*/ 5 w 16"/>
                <a:gd name="T11" fmla="*/ 0 h 3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" h="34">
                  <a:moveTo>
                    <a:pt x="14" y="0"/>
                  </a:moveTo>
                  <a:cubicBezTo>
                    <a:pt x="5" y="3"/>
                    <a:pt x="2" y="4"/>
                    <a:pt x="0" y="14"/>
                  </a:cubicBezTo>
                  <a:cubicBezTo>
                    <a:pt x="3" y="26"/>
                    <a:pt x="4" y="30"/>
                    <a:pt x="16" y="34"/>
                  </a:cubicBezTo>
                  <a:cubicBezTo>
                    <a:pt x="15" y="29"/>
                    <a:pt x="11" y="23"/>
                    <a:pt x="12" y="18"/>
                  </a:cubicBezTo>
                  <a:cubicBezTo>
                    <a:pt x="12" y="14"/>
                    <a:pt x="16" y="6"/>
                    <a:pt x="16" y="6"/>
                  </a:cubicBezTo>
                  <a:cubicBezTo>
                    <a:pt x="9" y="1"/>
                    <a:pt x="8" y="3"/>
                    <a:pt x="14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24"/>
            <p:cNvSpPr>
              <a:spLocks/>
            </p:cNvSpPr>
            <p:nvPr/>
          </p:nvSpPr>
          <p:spPr bwMode="invGray">
            <a:xfrm>
              <a:off x="1426" y="2040"/>
              <a:ext cx="180" cy="88"/>
            </a:xfrm>
            <a:custGeom>
              <a:avLst/>
              <a:gdLst>
                <a:gd name="T0" fmla="*/ 20 w 240"/>
                <a:gd name="T1" fmla="*/ 1 h 117"/>
                <a:gd name="T2" fmla="*/ 8 w 240"/>
                <a:gd name="T3" fmla="*/ 10 h 117"/>
                <a:gd name="T4" fmla="*/ 2 w 240"/>
                <a:gd name="T5" fmla="*/ 12 h 117"/>
                <a:gd name="T6" fmla="*/ 0 w 240"/>
                <a:gd name="T7" fmla="*/ 13 h 117"/>
                <a:gd name="T8" fmla="*/ 8 w 240"/>
                <a:gd name="T9" fmla="*/ 19 h 117"/>
                <a:gd name="T10" fmla="*/ 13 w 240"/>
                <a:gd name="T11" fmla="*/ 20 h 117"/>
                <a:gd name="T12" fmla="*/ 22 w 240"/>
                <a:gd name="T13" fmla="*/ 15 h 117"/>
                <a:gd name="T14" fmla="*/ 26 w 240"/>
                <a:gd name="T15" fmla="*/ 14 h 117"/>
                <a:gd name="T16" fmla="*/ 26 w 240"/>
                <a:gd name="T17" fmla="*/ 17 h 117"/>
                <a:gd name="T18" fmla="*/ 20 w 240"/>
                <a:gd name="T19" fmla="*/ 20 h 117"/>
                <a:gd name="T20" fmla="*/ 23 w 240"/>
                <a:gd name="T21" fmla="*/ 23 h 117"/>
                <a:gd name="T22" fmla="*/ 13 w 240"/>
                <a:gd name="T23" fmla="*/ 28 h 117"/>
                <a:gd name="T24" fmla="*/ 23 w 240"/>
                <a:gd name="T25" fmla="*/ 35 h 117"/>
                <a:gd name="T26" fmla="*/ 26 w 240"/>
                <a:gd name="T27" fmla="*/ 36 h 117"/>
                <a:gd name="T28" fmla="*/ 38 w 240"/>
                <a:gd name="T29" fmla="*/ 33 h 117"/>
                <a:gd name="T30" fmla="*/ 48 w 240"/>
                <a:gd name="T31" fmla="*/ 33 h 117"/>
                <a:gd name="T32" fmla="*/ 53 w 240"/>
                <a:gd name="T33" fmla="*/ 38 h 117"/>
                <a:gd name="T34" fmla="*/ 65 w 240"/>
                <a:gd name="T35" fmla="*/ 35 h 117"/>
                <a:gd name="T36" fmla="*/ 71 w 240"/>
                <a:gd name="T37" fmla="*/ 33 h 117"/>
                <a:gd name="T38" fmla="*/ 71 w 240"/>
                <a:gd name="T39" fmla="*/ 25 h 117"/>
                <a:gd name="T40" fmla="*/ 74 w 240"/>
                <a:gd name="T41" fmla="*/ 22 h 117"/>
                <a:gd name="T42" fmla="*/ 76 w 240"/>
                <a:gd name="T43" fmla="*/ 15 h 117"/>
                <a:gd name="T44" fmla="*/ 67 w 240"/>
                <a:gd name="T45" fmla="*/ 18 h 117"/>
                <a:gd name="T46" fmla="*/ 64 w 240"/>
                <a:gd name="T47" fmla="*/ 14 h 117"/>
                <a:gd name="T48" fmla="*/ 55 w 240"/>
                <a:gd name="T49" fmla="*/ 15 h 117"/>
                <a:gd name="T50" fmla="*/ 43 w 240"/>
                <a:gd name="T51" fmla="*/ 3 h 117"/>
                <a:gd name="T52" fmla="*/ 30 w 240"/>
                <a:gd name="T53" fmla="*/ 4 h 117"/>
                <a:gd name="T54" fmla="*/ 26 w 240"/>
                <a:gd name="T55" fmla="*/ 1 h 117"/>
                <a:gd name="T56" fmla="*/ 20 w 240"/>
                <a:gd name="T57" fmla="*/ 1 h 117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240" h="117">
                  <a:moveTo>
                    <a:pt x="64" y="1"/>
                  </a:moveTo>
                  <a:cubicBezTo>
                    <a:pt x="57" y="21"/>
                    <a:pt x="44" y="24"/>
                    <a:pt x="24" y="31"/>
                  </a:cubicBezTo>
                  <a:cubicBezTo>
                    <a:pt x="18" y="33"/>
                    <a:pt x="12" y="35"/>
                    <a:pt x="6" y="37"/>
                  </a:cubicBezTo>
                  <a:cubicBezTo>
                    <a:pt x="4" y="38"/>
                    <a:pt x="0" y="39"/>
                    <a:pt x="0" y="39"/>
                  </a:cubicBezTo>
                  <a:cubicBezTo>
                    <a:pt x="3" y="55"/>
                    <a:pt x="12" y="54"/>
                    <a:pt x="26" y="59"/>
                  </a:cubicBezTo>
                  <a:cubicBezTo>
                    <a:pt x="30" y="60"/>
                    <a:pt x="38" y="63"/>
                    <a:pt x="38" y="63"/>
                  </a:cubicBezTo>
                  <a:cubicBezTo>
                    <a:pt x="50" y="59"/>
                    <a:pt x="57" y="54"/>
                    <a:pt x="68" y="47"/>
                  </a:cubicBezTo>
                  <a:cubicBezTo>
                    <a:pt x="72" y="45"/>
                    <a:pt x="80" y="43"/>
                    <a:pt x="80" y="43"/>
                  </a:cubicBezTo>
                  <a:cubicBezTo>
                    <a:pt x="82" y="46"/>
                    <a:pt x="88" y="51"/>
                    <a:pt x="82" y="55"/>
                  </a:cubicBezTo>
                  <a:cubicBezTo>
                    <a:pt x="77" y="59"/>
                    <a:pt x="64" y="61"/>
                    <a:pt x="64" y="61"/>
                  </a:cubicBezTo>
                  <a:cubicBezTo>
                    <a:pt x="58" y="70"/>
                    <a:pt x="63" y="70"/>
                    <a:pt x="72" y="73"/>
                  </a:cubicBezTo>
                  <a:cubicBezTo>
                    <a:pt x="77" y="88"/>
                    <a:pt x="50" y="86"/>
                    <a:pt x="40" y="87"/>
                  </a:cubicBezTo>
                  <a:cubicBezTo>
                    <a:pt x="47" y="94"/>
                    <a:pt x="60" y="106"/>
                    <a:pt x="70" y="109"/>
                  </a:cubicBezTo>
                  <a:cubicBezTo>
                    <a:pt x="74" y="110"/>
                    <a:pt x="82" y="113"/>
                    <a:pt x="82" y="113"/>
                  </a:cubicBezTo>
                  <a:cubicBezTo>
                    <a:pt x="99" y="111"/>
                    <a:pt x="104" y="108"/>
                    <a:pt x="118" y="103"/>
                  </a:cubicBezTo>
                  <a:cubicBezTo>
                    <a:pt x="129" y="104"/>
                    <a:pt x="140" y="103"/>
                    <a:pt x="150" y="105"/>
                  </a:cubicBezTo>
                  <a:cubicBezTo>
                    <a:pt x="157" y="107"/>
                    <a:pt x="168" y="117"/>
                    <a:pt x="168" y="117"/>
                  </a:cubicBezTo>
                  <a:cubicBezTo>
                    <a:pt x="193" y="115"/>
                    <a:pt x="188" y="116"/>
                    <a:pt x="204" y="109"/>
                  </a:cubicBezTo>
                  <a:cubicBezTo>
                    <a:pt x="210" y="106"/>
                    <a:pt x="224" y="103"/>
                    <a:pt x="224" y="103"/>
                  </a:cubicBezTo>
                  <a:cubicBezTo>
                    <a:pt x="223" y="98"/>
                    <a:pt x="217" y="82"/>
                    <a:pt x="222" y="77"/>
                  </a:cubicBezTo>
                  <a:cubicBezTo>
                    <a:pt x="225" y="73"/>
                    <a:pt x="234" y="69"/>
                    <a:pt x="234" y="69"/>
                  </a:cubicBezTo>
                  <a:cubicBezTo>
                    <a:pt x="237" y="59"/>
                    <a:pt x="240" y="59"/>
                    <a:pt x="238" y="47"/>
                  </a:cubicBezTo>
                  <a:cubicBezTo>
                    <a:pt x="228" y="49"/>
                    <a:pt x="219" y="51"/>
                    <a:pt x="210" y="57"/>
                  </a:cubicBezTo>
                  <a:cubicBezTo>
                    <a:pt x="201" y="71"/>
                    <a:pt x="201" y="50"/>
                    <a:pt x="200" y="43"/>
                  </a:cubicBezTo>
                  <a:cubicBezTo>
                    <a:pt x="189" y="45"/>
                    <a:pt x="182" y="48"/>
                    <a:pt x="172" y="45"/>
                  </a:cubicBezTo>
                  <a:cubicBezTo>
                    <a:pt x="161" y="34"/>
                    <a:pt x="148" y="14"/>
                    <a:pt x="134" y="9"/>
                  </a:cubicBezTo>
                  <a:cubicBezTo>
                    <a:pt x="119" y="11"/>
                    <a:pt x="108" y="13"/>
                    <a:pt x="94" y="11"/>
                  </a:cubicBezTo>
                  <a:cubicBezTo>
                    <a:pt x="92" y="9"/>
                    <a:pt x="85" y="2"/>
                    <a:pt x="82" y="1"/>
                  </a:cubicBezTo>
                  <a:cubicBezTo>
                    <a:pt x="74" y="0"/>
                    <a:pt x="72" y="9"/>
                    <a:pt x="64" y="1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Freeform 25"/>
            <p:cNvSpPr>
              <a:spLocks/>
            </p:cNvSpPr>
            <p:nvPr/>
          </p:nvSpPr>
          <p:spPr bwMode="invGray">
            <a:xfrm>
              <a:off x="1506" y="1999"/>
              <a:ext cx="146" cy="60"/>
            </a:xfrm>
            <a:custGeom>
              <a:avLst/>
              <a:gdLst>
                <a:gd name="T0" fmla="*/ 31 w 194"/>
                <a:gd name="T1" fmla="*/ 4 h 80"/>
                <a:gd name="T2" fmla="*/ 5 w 194"/>
                <a:gd name="T3" fmla="*/ 8 h 80"/>
                <a:gd name="T4" fmla="*/ 3 w 194"/>
                <a:gd name="T5" fmla="*/ 11 h 80"/>
                <a:gd name="T6" fmla="*/ 18 w 194"/>
                <a:gd name="T7" fmla="*/ 17 h 80"/>
                <a:gd name="T8" fmla="*/ 44 w 194"/>
                <a:gd name="T9" fmla="*/ 24 h 80"/>
                <a:gd name="T10" fmla="*/ 56 w 194"/>
                <a:gd name="T11" fmla="*/ 22 h 80"/>
                <a:gd name="T12" fmla="*/ 60 w 194"/>
                <a:gd name="T13" fmla="*/ 20 h 80"/>
                <a:gd name="T14" fmla="*/ 56 w 194"/>
                <a:gd name="T15" fmla="*/ 14 h 80"/>
                <a:gd name="T16" fmla="*/ 53 w 194"/>
                <a:gd name="T17" fmla="*/ 11 h 80"/>
                <a:gd name="T18" fmla="*/ 41 w 194"/>
                <a:gd name="T19" fmla="*/ 8 h 80"/>
                <a:gd name="T20" fmla="*/ 31 w 194"/>
                <a:gd name="T21" fmla="*/ 4 h 8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4" h="80">
                  <a:moveTo>
                    <a:pt x="97" y="10"/>
                  </a:moveTo>
                  <a:cubicBezTo>
                    <a:pt x="70" y="19"/>
                    <a:pt x="42" y="22"/>
                    <a:pt x="13" y="24"/>
                  </a:cubicBezTo>
                  <a:cubicBezTo>
                    <a:pt x="9" y="25"/>
                    <a:pt x="0" y="26"/>
                    <a:pt x="9" y="34"/>
                  </a:cubicBezTo>
                  <a:cubicBezTo>
                    <a:pt x="21" y="44"/>
                    <a:pt x="43" y="43"/>
                    <a:pt x="57" y="52"/>
                  </a:cubicBezTo>
                  <a:cubicBezTo>
                    <a:pt x="75" y="80"/>
                    <a:pt x="104" y="73"/>
                    <a:pt x="135" y="74"/>
                  </a:cubicBezTo>
                  <a:cubicBezTo>
                    <a:pt x="153" y="73"/>
                    <a:pt x="159" y="73"/>
                    <a:pt x="175" y="68"/>
                  </a:cubicBezTo>
                  <a:cubicBezTo>
                    <a:pt x="179" y="67"/>
                    <a:pt x="187" y="64"/>
                    <a:pt x="187" y="64"/>
                  </a:cubicBezTo>
                  <a:cubicBezTo>
                    <a:pt x="194" y="53"/>
                    <a:pt x="184" y="49"/>
                    <a:pt x="175" y="44"/>
                  </a:cubicBezTo>
                  <a:cubicBezTo>
                    <a:pt x="171" y="42"/>
                    <a:pt x="163" y="36"/>
                    <a:pt x="163" y="36"/>
                  </a:cubicBezTo>
                  <a:cubicBezTo>
                    <a:pt x="140" y="41"/>
                    <a:pt x="147" y="38"/>
                    <a:pt x="129" y="26"/>
                  </a:cubicBezTo>
                  <a:cubicBezTo>
                    <a:pt x="123" y="17"/>
                    <a:pt x="107" y="0"/>
                    <a:pt x="97" y="1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Freeform 26"/>
            <p:cNvSpPr>
              <a:spLocks/>
            </p:cNvSpPr>
            <p:nvPr/>
          </p:nvSpPr>
          <p:spPr bwMode="invGray">
            <a:xfrm>
              <a:off x="1711" y="2069"/>
              <a:ext cx="233" cy="190"/>
            </a:xfrm>
            <a:custGeom>
              <a:avLst/>
              <a:gdLst>
                <a:gd name="T0" fmla="*/ 22 w 310"/>
                <a:gd name="T1" fmla="*/ 3 h 254"/>
                <a:gd name="T2" fmla="*/ 17 w 310"/>
                <a:gd name="T3" fmla="*/ 7 h 254"/>
                <a:gd name="T4" fmla="*/ 7 w 310"/>
                <a:gd name="T5" fmla="*/ 12 h 254"/>
                <a:gd name="T6" fmla="*/ 17 w 310"/>
                <a:gd name="T7" fmla="*/ 24 h 254"/>
                <a:gd name="T8" fmla="*/ 25 w 310"/>
                <a:gd name="T9" fmla="*/ 27 h 254"/>
                <a:gd name="T10" fmla="*/ 33 w 310"/>
                <a:gd name="T11" fmla="*/ 31 h 254"/>
                <a:gd name="T12" fmla="*/ 40 w 310"/>
                <a:gd name="T13" fmla="*/ 27 h 254"/>
                <a:gd name="T14" fmla="*/ 45 w 310"/>
                <a:gd name="T15" fmla="*/ 32 h 254"/>
                <a:gd name="T16" fmla="*/ 47 w 310"/>
                <a:gd name="T17" fmla="*/ 40 h 254"/>
                <a:gd name="T18" fmla="*/ 37 w 310"/>
                <a:gd name="T19" fmla="*/ 48 h 254"/>
                <a:gd name="T20" fmla="*/ 29 w 310"/>
                <a:gd name="T21" fmla="*/ 54 h 254"/>
                <a:gd name="T22" fmla="*/ 22 w 310"/>
                <a:gd name="T23" fmla="*/ 52 h 254"/>
                <a:gd name="T24" fmla="*/ 18 w 310"/>
                <a:gd name="T25" fmla="*/ 52 h 254"/>
                <a:gd name="T26" fmla="*/ 14 w 310"/>
                <a:gd name="T27" fmla="*/ 59 h 254"/>
                <a:gd name="T28" fmla="*/ 13 w 310"/>
                <a:gd name="T29" fmla="*/ 62 h 254"/>
                <a:gd name="T30" fmla="*/ 23 w 310"/>
                <a:gd name="T31" fmla="*/ 64 h 254"/>
                <a:gd name="T32" fmla="*/ 30 w 310"/>
                <a:gd name="T33" fmla="*/ 64 h 254"/>
                <a:gd name="T34" fmla="*/ 37 w 310"/>
                <a:gd name="T35" fmla="*/ 72 h 254"/>
                <a:gd name="T36" fmla="*/ 40 w 310"/>
                <a:gd name="T37" fmla="*/ 74 h 254"/>
                <a:gd name="T38" fmla="*/ 44 w 310"/>
                <a:gd name="T39" fmla="*/ 75 h 254"/>
                <a:gd name="T40" fmla="*/ 50 w 310"/>
                <a:gd name="T41" fmla="*/ 79 h 254"/>
                <a:gd name="T42" fmla="*/ 58 w 310"/>
                <a:gd name="T43" fmla="*/ 74 h 254"/>
                <a:gd name="T44" fmla="*/ 65 w 310"/>
                <a:gd name="T45" fmla="*/ 74 h 254"/>
                <a:gd name="T46" fmla="*/ 73 w 310"/>
                <a:gd name="T47" fmla="*/ 67 h 254"/>
                <a:gd name="T48" fmla="*/ 71 w 310"/>
                <a:gd name="T49" fmla="*/ 58 h 254"/>
                <a:gd name="T50" fmla="*/ 69 w 310"/>
                <a:gd name="T51" fmla="*/ 54 h 254"/>
                <a:gd name="T52" fmla="*/ 74 w 310"/>
                <a:gd name="T53" fmla="*/ 52 h 254"/>
                <a:gd name="T54" fmla="*/ 78 w 310"/>
                <a:gd name="T55" fmla="*/ 57 h 254"/>
                <a:gd name="T56" fmla="*/ 79 w 310"/>
                <a:gd name="T57" fmla="*/ 61 h 254"/>
                <a:gd name="T58" fmla="*/ 83 w 310"/>
                <a:gd name="T59" fmla="*/ 61 h 254"/>
                <a:gd name="T60" fmla="*/ 97 w 310"/>
                <a:gd name="T61" fmla="*/ 52 h 254"/>
                <a:gd name="T62" fmla="*/ 93 w 310"/>
                <a:gd name="T63" fmla="*/ 46 h 254"/>
                <a:gd name="T64" fmla="*/ 83 w 310"/>
                <a:gd name="T65" fmla="*/ 39 h 254"/>
                <a:gd name="T66" fmla="*/ 85 w 310"/>
                <a:gd name="T67" fmla="*/ 34 h 254"/>
                <a:gd name="T68" fmla="*/ 88 w 310"/>
                <a:gd name="T69" fmla="*/ 32 h 254"/>
                <a:gd name="T70" fmla="*/ 80 w 310"/>
                <a:gd name="T71" fmla="*/ 19 h 254"/>
                <a:gd name="T72" fmla="*/ 74 w 310"/>
                <a:gd name="T73" fmla="*/ 19 h 254"/>
                <a:gd name="T74" fmla="*/ 71 w 310"/>
                <a:gd name="T75" fmla="*/ 17 h 254"/>
                <a:gd name="T76" fmla="*/ 64 w 310"/>
                <a:gd name="T77" fmla="*/ 10 h 254"/>
                <a:gd name="T78" fmla="*/ 50 w 310"/>
                <a:gd name="T79" fmla="*/ 14 h 254"/>
                <a:gd name="T80" fmla="*/ 53 w 310"/>
                <a:gd name="T81" fmla="*/ 7 h 254"/>
                <a:gd name="T82" fmla="*/ 44 w 310"/>
                <a:gd name="T83" fmla="*/ 5 h 254"/>
                <a:gd name="T84" fmla="*/ 38 w 310"/>
                <a:gd name="T85" fmla="*/ 5 h 254"/>
                <a:gd name="T86" fmla="*/ 22 w 310"/>
                <a:gd name="T87" fmla="*/ 3 h 254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310" h="254">
                  <a:moveTo>
                    <a:pt x="67" y="9"/>
                  </a:moveTo>
                  <a:cubicBezTo>
                    <a:pt x="63" y="15"/>
                    <a:pt x="51" y="23"/>
                    <a:pt x="51" y="23"/>
                  </a:cubicBezTo>
                  <a:cubicBezTo>
                    <a:pt x="43" y="34"/>
                    <a:pt x="33" y="35"/>
                    <a:pt x="21" y="39"/>
                  </a:cubicBezTo>
                  <a:cubicBezTo>
                    <a:pt x="0" y="71"/>
                    <a:pt x="30" y="74"/>
                    <a:pt x="53" y="77"/>
                  </a:cubicBezTo>
                  <a:cubicBezTo>
                    <a:pt x="61" y="89"/>
                    <a:pt x="63" y="87"/>
                    <a:pt x="79" y="85"/>
                  </a:cubicBezTo>
                  <a:cubicBezTo>
                    <a:pt x="88" y="88"/>
                    <a:pt x="93" y="96"/>
                    <a:pt x="103" y="99"/>
                  </a:cubicBezTo>
                  <a:cubicBezTo>
                    <a:pt x="117" y="96"/>
                    <a:pt x="116" y="89"/>
                    <a:pt x="127" y="85"/>
                  </a:cubicBezTo>
                  <a:cubicBezTo>
                    <a:pt x="134" y="90"/>
                    <a:pt x="138" y="94"/>
                    <a:pt x="143" y="101"/>
                  </a:cubicBezTo>
                  <a:cubicBezTo>
                    <a:pt x="140" y="116"/>
                    <a:pt x="134" y="117"/>
                    <a:pt x="149" y="127"/>
                  </a:cubicBezTo>
                  <a:cubicBezTo>
                    <a:pt x="161" y="144"/>
                    <a:pt x="126" y="147"/>
                    <a:pt x="115" y="151"/>
                  </a:cubicBezTo>
                  <a:cubicBezTo>
                    <a:pt x="109" y="160"/>
                    <a:pt x="100" y="169"/>
                    <a:pt x="89" y="173"/>
                  </a:cubicBezTo>
                  <a:cubicBezTo>
                    <a:pt x="81" y="172"/>
                    <a:pt x="76" y="171"/>
                    <a:pt x="69" y="169"/>
                  </a:cubicBezTo>
                  <a:cubicBezTo>
                    <a:pt x="65" y="168"/>
                    <a:pt x="57" y="165"/>
                    <a:pt x="57" y="165"/>
                  </a:cubicBezTo>
                  <a:cubicBezTo>
                    <a:pt x="46" y="169"/>
                    <a:pt x="46" y="177"/>
                    <a:pt x="43" y="187"/>
                  </a:cubicBezTo>
                  <a:cubicBezTo>
                    <a:pt x="42" y="191"/>
                    <a:pt x="39" y="199"/>
                    <a:pt x="39" y="199"/>
                  </a:cubicBezTo>
                  <a:cubicBezTo>
                    <a:pt x="50" y="203"/>
                    <a:pt x="61" y="204"/>
                    <a:pt x="73" y="205"/>
                  </a:cubicBezTo>
                  <a:cubicBezTo>
                    <a:pt x="82" y="203"/>
                    <a:pt x="86" y="201"/>
                    <a:pt x="95" y="203"/>
                  </a:cubicBezTo>
                  <a:cubicBezTo>
                    <a:pt x="107" y="211"/>
                    <a:pt x="111" y="218"/>
                    <a:pt x="115" y="231"/>
                  </a:cubicBezTo>
                  <a:cubicBezTo>
                    <a:pt x="116" y="235"/>
                    <a:pt x="123" y="234"/>
                    <a:pt x="127" y="235"/>
                  </a:cubicBezTo>
                  <a:cubicBezTo>
                    <a:pt x="131" y="236"/>
                    <a:pt x="139" y="239"/>
                    <a:pt x="139" y="239"/>
                  </a:cubicBezTo>
                  <a:cubicBezTo>
                    <a:pt x="144" y="246"/>
                    <a:pt x="147" y="248"/>
                    <a:pt x="155" y="251"/>
                  </a:cubicBezTo>
                  <a:cubicBezTo>
                    <a:pt x="169" y="250"/>
                    <a:pt x="187" y="254"/>
                    <a:pt x="181" y="237"/>
                  </a:cubicBezTo>
                  <a:cubicBezTo>
                    <a:pt x="184" y="220"/>
                    <a:pt x="192" y="228"/>
                    <a:pt x="203" y="235"/>
                  </a:cubicBezTo>
                  <a:cubicBezTo>
                    <a:pt x="224" y="233"/>
                    <a:pt x="224" y="232"/>
                    <a:pt x="229" y="213"/>
                  </a:cubicBezTo>
                  <a:cubicBezTo>
                    <a:pt x="229" y="211"/>
                    <a:pt x="229" y="192"/>
                    <a:pt x="225" y="185"/>
                  </a:cubicBezTo>
                  <a:cubicBezTo>
                    <a:pt x="223" y="181"/>
                    <a:pt x="217" y="173"/>
                    <a:pt x="217" y="173"/>
                  </a:cubicBezTo>
                  <a:cubicBezTo>
                    <a:pt x="220" y="163"/>
                    <a:pt x="224" y="165"/>
                    <a:pt x="233" y="167"/>
                  </a:cubicBezTo>
                  <a:cubicBezTo>
                    <a:pt x="240" y="172"/>
                    <a:pt x="242" y="175"/>
                    <a:pt x="245" y="183"/>
                  </a:cubicBezTo>
                  <a:cubicBezTo>
                    <a:pt x="246" y="188"/>
                    <a:pt x="244" y="193"/>
                    <a:pt x="247" y="197"/>
                  </a:cubicBezTo>
                  <a:cubicBezTo>
                    <a:pt x="250" y="201"/>
                    <a:pt x="256" y="194"/>
                    <a:pt x="261" y="193"/>
                  </a:cubicBezTo>
                  <a:cubicBezTo>
                    <a:pt x="276" y="188"/>
                    <a:pt x="290" y="178"/>
                    <a:pt x="303" y="169"/>
                  </a:cubicBezTo>
                  <a:cubicBezTo>
                    <a:pt x="310" y="158"/>
                    <a:pt x="302" y="153"/>
                    <a:pt x="293" y="147"/>
                  </a:cubicBezTo>
                  <a:cubicBezTo>
                    <a:pt x="281" y="129"/>
                    <a:pt x="283" y="126"/>
                    <a:pt x="259" y="123"/>
                  </a:cubicBezTo>
                  <a:cubicBezTo>
                    <a:pt x="256" y="115"/>
                    <a:pt x="257" y="111"/>
                    <a:pt x="265" y="107"/>
                  </a:cubicBezTo>
                  <a:cubicBezTo>
                    <a:pt x="269" y="105"/>
                    <a:pt x="277" y="103"/>
                    <a:pt x="277" y="103"/>
                  </a:cubicBezTo>
                  <a:cubicBezTo>
                    <a:pt x="287" y="88"/>
                    <a:pt x="269" y="66"/>
                    <a:pt x="253" y="63"/>
                  </a:cubicBezTo>
                  <a:cubicBezTo>
                    <a:pt x="239" y="60"/>
                    <a:pt x="244" y="62"/>
                    <a:pt x="233" y="59"/>
                  </a:cubicBezTo>
                  <a:cubicBezTo>
                    <a:pt x="229" y="58"/>
                    <a:pt x="221" y="55"/>
                    <a:pt x="221" y="55"/>
                  </a:cubicBezTo>
                  <a:cubicBezTo>
                    <a:pt x="200" y="60"/>
                    <a:pt x="217" y="38"/>
                    <a:pt x="201" y="33"/>
                  </a:cubicBezTo>
                  <a:cubicBezTo>
                    <a:pt x="185" y="35"/>
                    <a:pt x="169" y="36"/>
                    <a:pt x="155" y="45"/>
                  </a:cubicBezTo>
                  <a:cubicBezTo>
                    <a:pt x="145" y="30"/>
                    <a:pt x="152" y="30"/>
                    <a:pt x="167" y="25"/>
                  </a:cubicBezTo>
                  <a:cubicBezTo>
                    <a:pt x="163" y="10"/>
                    <a:pt x="155" y="15"/>
                    <a:pt x="139" y="17"/>
                  </a:cubicBezTo>
                  <a:cubicBezTo>
                    <a:pt x="131" y="20"/>
                    <a:pt x="127" y="22"/>
                    <a:pt x="119" y="19"/>
                  </a:cubicBezTo>
                  <a:cubicBezTo>
                    <a:pt x="106" y="0"/>
                    <a:pt x="74" y="29"/>
                    <a:pt x="67" y="9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Freeform 27"/>
            <p:cNvSpPr>
              <a:spLocks/>
            </p:cNvSpPr>
            <p:nvPr/>
          </p:nvSpPr>
          <p:spPr bwMode="invGray">
            <a:xfrm>
              <a:off x="1709" y="1987"/>
              <a:ext cx="44" cy="37"/>
            </a:xfrm>
            <a:custGeom>
              <a:avLst/>
              <a:gdLst>
                <a:gd name="T0" fmla="*/ 7 w 59"/>
                <a:gd name="T1" fmla="*/ 0 h 50"/>
                <a:gd name="T2" fmla="*/ 0 w 59"/>
                <a:gd name="T3" fmla="*/ 3 h 50"/>
                <a:gd name="T4" fmla="*/ 9 w 59"/>
                <a:gd name="T5" fmla="*/ 12 h 50"/>
                <a:gd name="T6" fmla="*/ 15 w 59"/>
                <a:gd name="T7" fmla="*/ 15 h 50"/>
                <a:gd name="T8" fmla="*/ 18 w 59"/>
                <a:gd name="T9" fmla="*/ 9 h 50"/>
                <a:gd name="T10" fmla="*/ 14 w 59"/>
                <a:gd name="T11" fmla="*/ 2 h 50"/>
                <a:gd name="T12" fmla="*/ 7 w 59"/>
                <a:gd name="T13" fmla="*/ 0 h 5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9" h="50">
                  <a:moveTo>
                    <a:pt x="26" y="0"/>
                  </a:moveTo>
                  <a:cubicBezTo>
                    <a:pt x="13" y="2"/>
                    <a:pt x="7" y="0"/>
                    <a:pt x="0" y="10"/>
                  </a:cubicBezTo>
                  <a:cubicBezTo>
                    <a:pt x="4" y="22"/>
                    <a:pt x="18" y="36"/>
                    <a:pt x="30" y="40"/>
                  </a:cubicBezTo>
                  <a:cubicBezTo>
                    <a:pt x="37" y="42"/>
                    <a:pt x="48" y="50"/>
                    <a:pt x="48" y="50"/>
                  </a:cubicBezTo>
                  <a:cubicBezTo>
                    <a:pt x="57" y="44"/>
                    <a:pt x="55" y="37"/>
                    <a:pt x="58" y="28"/>
                  </a:cubicBezTo>
                  <a:cubicBezTo>
                    <a:pt x="55" y="11"/>
                    <a:pt x="59" y="18"/>
                    <a:pt x="44" y="8"/>
                  </a:cubicBezTo>
                  <a:cubicBezTo>
                    <a:pt x="42" y="6"/>
                    <a:pt x="26" y="5"/>
                    <a:pt x="26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Freeform 28"/>
            <p:cNvSpPr>
              <a:spLocks/>
            </p:cNvSpPr>
            <p:nvPr/>
          </p:nvSpPr>
          <p:spPr bwMode="invGray">
            <a:xfrm>
              <a:off x="1625" y="2057"/>
              <a:ext cx="65" cy="42"/>
            </a:xfrm>
            <a:custGeom>
              <a:avLst/>
              <a:gdLst>
                <a:gd name="T0" fmla="*/ 14 w 86"/>
                <a:gd name="T1" fmla="*/ 2 h 57"/>
                <a:gd name="T2" fmla="*/ 8 w 86"/>
                <a:gd name="T3" fmla="*/ 7 h 57"/>
                <a:gd name="T4" fmla="*/ 2 w 86"/>
                <a:gd name="T5" fmla="*/ 8 h 57"/>
                <a:gd name="T6" fmla="*/ 5 w 86"/>
                <a:gd name="T7" fmla="*/ 17 h 57"/>
                <a:gd name="T8" fmla="*/ 24 w 86"/>
                <a:gd name="T9" fmla="*/ 10 h 57"/>
                <a:gd name="T10" fmla="*/ 28 w 86"/>
                <a:gd name="T11" fmla="*/ 5 h 57"/>
                <a:gd name="T12" fmla="*/ 18 w 86"/>
                <a:gd name="T13" fmla="*/ 2 h 57"/>
                <a:gd name="T14" fmla="*/ 14 w 86"/>
                <a:gd name="T15" fmla="*/ 2 h 5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6" h="57">
                  <a:moveTo>
                    <a:pt x="44" y="7"/>
                  </a:moveTo>
                  <a:cubicBezTo>
                    <a:pt x="39" y="14"/>
                    <a:pt x="31" y="20"/>
                    <a:pt x="24" y="25"/>
                  </a:cubicBezTo>
                  <a:cubicBezTo>
                    <a:pt x="16" y="19"/>
                    <a:pt x="12" y="22"/>
                    <a:pt x="4" y="27"/>
                  </a:cubicBezTo>
                  <a:cubicBezTo>
                    <a:pt x="0" y="38"/>
                    <a:pt x="4" y="53"/>
                    <a:pt x="16" y="57"/>
                  </a:cubicBezTo>
                  <a:cubicBezTo>
                    <a:pt x="33" y="51"/>
                    <a:pt x="60" y="45"/>
                    <a:pt x="74" y="35"/>
                  </a:cubicBezTo>
                  <a:cubicBezTo>
                    <a:pt x="78" y="29"/>
                    <a:pt x="86" y="17"/>
                    <a:pt x="86" y="17"/>
                  </a:cubicBezTo>
                  <a:cubicBezTo>
                    <a:pt x="80" y="0"/>
                    <a:pt x="74" y="5"/>
                    <a:pt x="56" y="7"/>
                  </a:cubicBezTo>
                  <a:cubicBezTo>
                    <a:pt x="43" y="11"/>
                    <a:pt x="44" y="15"/>
                    <a:pt x="44" y="7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Freeform 29"/>
            <p:cNvSpPr>
              <a:spLocks/>
            </p:cNvSpPr>
            <p:nvPr/>
          </p:nvSpPr>
          <p:spPr bwMode="invGray">
            <a:xfrm>
              <a:off x="1693" y="2065"/>
              <a:ext cx="54" cy="25"/>
            </a:xfrm>
            <a:custGeom>
              <a:avLst/>
              <a:gdLst>
                <a:gd name="T0" fmla="*/ 12 w 73"/>
                <a:gd name="T1" fmla="*/ 0 h 34"/>
                <a:gd name="T2" fmla="*/ 3 w 73"/>
                <a:gd name="T3" fmla="*/ 5 h 34"/>
                <a:gd name="T4" fmla="*/ 7 w 73"/>
                <a:gd name="T5" fmla="*/ 10 h 34"/>
                <a:gd name="T6" fmla="*/ 16 w 73"/>
                <a:gd name="T7" fmla="*/ 8 h 34"/>
                <a:gd name="T8" fmla="*/ 19 w 73"/>
                <a:gd name="T9" fmla="*/ 6 h 34"/>
                <a:gd name="T10" fmla="*/ 12 w 73"/>
                <a:gd name="T11" fmla="*/ 0 h 3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3" h="34">
                  <a:moveTo>
                    <a:pt x="40" y="0"/>
                  </a:moveTo>
                  <a:cubicBezTo>
                    <a:pt x="30" y="6"/>
                    <a:pt x="20" y="10"/>
                    <a:pt x="10" y="16"/>
                  </a:cubicBezTo>
                  <a:cubicBezTo>
                    <a:pt x="0" y="31"/>
                    <a:pt x="13" y="30"/>
                    <a:pt x="24" y="34"/>
                  </a:cubicBezTo>
                  <a:cubicBezTo>
                    <a:pt x="44" y="31"/>
                    <a:pt x="35" y="34"/>
                    <a:pt x="52" y="28"/>
                  </a:cubicBezTo>
                  <a:cubicBezTo>
                    <a:pt x="57" y="26"/>
                    <a:pt x="64" y="20"/>
                    <a:pt x="64" y="20"/>
                  </a:cubicBezTo>
                  <a:cubicBezTo>
                    <a:pt x="73" y="7"/>
                    <a:pt x="48" y="8"/>
                    <a:pt x="40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Freeform 30"/>
            <p:cNvSpPr>
              <a:spLocks/>
            </p:cNvSpPr>
            <p:nvPr/>
          </p:nvSpPr>
          <p:spPr bwMode="invGray">
            <a:xfrm>
              <a:off x="1664" y="2029"/>
              <a:ext cx="64" cy="34"/>
            </a:xfrm>
            <a:custGeom>
              <a:avLst/>
              <a:gdLst>
                <a:gd name="T0" fmla="*/ 19 w 85"/>
                <a:gd name="T1" fmla="*/ 4 h 45"/>
                <a:gd name="T2" fmla="*/ 9 w 85"/>
                <a:gd name="T3" fmla="*/ 2 h 45"/>
                <a:gd name="T4" fmla="*/ 0 w 85"/>
                <a:gd name="T5" fmla="*/ 6 h 45"/>
                <a:gd name="T6" fmla="*/ 13 w 85"/>
                <a:gd name="T7" fmla="*/ 11 h 45"/>
                <a:gd name="T8" fmla="*/ 20 w 85"/>
                <a:gd name="T9" fmla="*/ 13 h 45"/>
                <a:gd name="T10" fmla="*/ 26 w 85"/>
                <a:gd name="T11" fmla="*/ 6 h 45"/>
                <a:gd name="T12" fmla="*/ 26 w 85"/>
                <a:gd name="T13" fmla="*/ 2 h 45"/>
                <a:gd name="T14" fmla="*/ 20 w 85"/>
                <a:gd name="T15" fmla="*/ 0 h 45"/>
                <a:gd name="T16" fmla="*/ 19 w 85"/>
                <a:gd name="T17" fmla="*/ 4 h 4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5" h="45">
                  <a:moveTo>
                    <a:pt x="58" y="10"/>
                  </a:moveTo>
                  <a:cubicBezTo>
                    <a:pt x="39" y="16"/>
                    <a:pt x="45" y="10"/>
                    <a:pt x="28" y="4"/>
                  </a:cubicBezTo>
                  <a:cubicBezTo>
                    <a:pt x="7" y="6"/>
                    <a:pt x="5" y="2"/>
                    <a:pt x="0" y="18"/>
                  </a:cubicBezTo>
                  <a:cubicBezTo>
                    <a:pt x="5" y="34"/>
                    <a:pt x="26" y="31"/>
                    <a:pt x="40" y="32"/>
                  </a:cubicBezTo>
                  <a:cubicBezTo>
                    <a:pt x="50" y="42"/>
                    <a:pt x="49" y="45"/>
                    <a:pt x="64" y="40"/>
                  </a:cubicBezTo>
                  <a:cubicBezTo>
                    <a:pt x="69" y="32"/>
                    <a:pt x="77" y="25"/>
                    <a:pt x="84" y="18"/>
                  </a:cubicBezTo>
                  <a:cubicBezTo>
                    <a:pt x="83" y="14"/>
                    <a:pt x="85" y="9"/>
                    <a:pt x="82" y="6"/>
                  </a:cubicBezTo>
                  <a:cubicBezTo>
                    <a:pt x="78" y="1"/>
                    <a:pt x="64" y="0"/>
                    <a:pt x="64" y="0"/>
                  </a:cubicBezTo>
                  <a:cubicBezTo>
                    <a:pt x="56" y="3"/>
                    <a:pt x="47" y="21"/>
                    <a:pt x="58" y="1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Freeform 31"/>
            <p:cNvSpPr>
              <a:spLocks/>
            </p:cNvSpPr>
            <p:nvPr/>
          </p:nvSpPr>
          <p:spPr bwMode="invGray">
            <a:xfrm>
              <a:off x="1637" y="1997"/>
              <a:ext cx="44" cy="24"/>
            </a:xfrm>
            <a:custGeom>
              <a:avLst/>
              <a:gdLst>
                <a:gd name="T0" fmla="*/ 5 w 58"/>
                <a:gd name="T1" fmla="*/ 2 h 31"/>
                <a:gd name="T2" fmla="*/ 0 w 58"/>
                <a:gd name="T3" fmla="*/ 7 h 31"/>
                <a:gd name="T4" fmla="*/ 6 w 58"/>
                <a:gd name="T5" fmla="*/ 10 h 31"/>
                <a:gd name="T6" fmla="*/ 9 w 58"/>
                <a:gd name="T7" fmla="*/ 7 h 31"/>
                <a:gd name="T8" fmla="*/ 17 w 58"/>
                <a:gd name="T9" fmla="*/ 4 h 31"/>
                <a:gd name="T10" fmla="*/ 14 w 58"/>
                <a:gd name="T11" fmla="*/ 0 h 31"/>
                <a:gd name="T12" fmla="*/ 5 w 58"/>
                <a:gd name="T13" fmla="*/ 2 h 3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8" h="31">
                  <a:moveTo>
                    <a:pt x="16" y="4"/>
                  </a:moveTo>
                  <a:cubicBezTo>
                    <a:pt x="2" y="13"/>
                    <a:pt x="7" y="8"/>
                    <a:pt x="0" y="18"/>
                  </a:cubicBezTo>
                  <a:cubicBezTo>
                    <a:pt x="5" y="26"/>
                    <a:pt x="11" y="25"/>
                    <a:pt x="20" y="28"/>
                  </a:cubicBezTo>
                  <a:cubicBezTo>
                    <a:pt x="36" y="23"/>
                    <a:pt x="17" y="31"/>
                    <a:pt x="28" y="20"/>
                  </a:cubicBezTo>
                  <a:cubicBezTo>
                    <a:pt x="33" y="15"/>
                    <a:pt x="46" y="13"/>
                    <a:pt x="52" y="12"/>
                  </a:cubicBezTo>
                  <a:cubicBezTo>
                    <a:pt x="58" y="3"/>
                    <a:pt x="53" y="3"/>
                    <a:pt x="44" y="0"/>
                  </a:cubicBezTo>
                  <a:cubicBezTo>
                    <a:pt x="38" y="1"/>
                    <a:pt x="20" y="8"/>
                    <a:pt x="16" y="4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Freeform 32"/>
            <p:cNvSpPr>
              <a:spLocks/>
            </p:cNvSpPr>
            <p:nvPr/>
          </p:nvSpPr>
          <p:spPr bwMode="invGray">
            <a:xfrm>
              <a:off x="1751" y="2000"/>
              <a:ext cx="114" cy="77"/>
            </a:xfrm>
            <a:custGeom>
              <a:avLst/>
              <a:gdLst>
                <a:gd name="T0" fmla="*/ 13 w 152"/>
                <a:gd name="T1" fmla="*/ 0 h 102"/>
                <a:gd name="T2" fmla="*/ 5 w 152"/>
                <a:gd name="T3" fmla="*/ 2 h 102"/>
                <a:gd name="T4" fmla="*/ 2 w 152"/>
                <a:gd name="T5" fmla="*/ 13 h 102"/>
                <a:gd name="T6" fmla="*/ 4 w 152"/>
                <a:gd name="T7" fmla="*/ 18 h 102"/>
                <a:gd name="T8" fmla="*/ 0 w 152"/>
                <a:gd name="T9" fmla="*/ 23 h 102"/>
                <a:gd name="T10" fmla="*/ 18 w 152"/>
                <a:gd name="T11" fmla="*/ 28 h 102"/>
                <a:gd name="T12" fmla="*/ 26 w 152"/>
                <a:gd name="T13" fmla="*/ 29 h 102"/>
                <a:gd name="T14" fmla="*/ 49 w 152"/>
                <a:gd name="T15" fmla="*/ 28 h 102"/>
                <a:gd name="T16" fmla="*/ 24 w 152"/>
                <a:gd name="T17" fmla="*/ 23 h 102"/>
                <a:gd name="T18" fmla="*/ 17 w 152"/>
                <a:gd name="T19" fmla="*/ 20 h 102"/>
                <a:gd name="T20" fmla="*/ 14 w 152"/>
                <a:gd name="T21" fmla="*/ 17 h 102"/>
                <a:gd name="T22" fmla="*/ 17 w 152"/>
                <a:gd name="T23" fmla="*/ 11 h 102"/>
                <a:gd name="T24" fmla="*/ 13 w 152"/>
                <a:gd name="T25" fmla="*/ 0 h 10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52" h="102">
                  <a:moveTo>
                    <a:pt x="38" y="0"/>
                  </a:moveTo>
                  <a:cubicBezTo>
                    <a:pt x="22" y="5"/>
                    <a:pt x="30" y="3"/>
                    <a:pt x="14" y="6"/>
                  </a:cubicBezTo>
                  <a:cubicBezTo>
                    <a:pt x="18" y="22"/>
                    <a:pt x="22" y="32"/>
                    <a:pt x="4" y="38"/>
                  </a:cubicBezTo>
                  <a:cubicBezTo>
                    <a:pt x="1" y="47"/>
                    <a:pt x="7" y="49"/>
                    <a:pt x="12" y="56"/>
                  </a:cubicBezTo>
                  <a:cubicBezTo>
                    <a:pt x="10" y="65"/>
                    <a:pt x="9" y="69"/>
                    <a:pt x="0" y="72"/>
                  </a:cubicBezTo>
                  <a:cubicBezTo>
                    <a:pt x="5" y="88"/>
                    <a:pt x="45" y="85"/>
                    <a:pt x="56" y="86"/>
                  </a:cubicBezTo>
                  <a:cubicBezTo>
                    <a:pt x="72" y="97"/>
                    <a:pt x="63" y="95"/>
                    <a:pt x="82" y="92"/>
                  </a:cubicBezTo>
                  <a:cubicBezTo>
                    <a:pt x="86" y="92"/>
                    <a:pt x="147" y="102"/>
                    <a:pt x="152" y="86"/>
                  </a:cubicBezTo>
                  <a:cubicBezTo>
                    <a:pt x="123" y="66"/>
                    <a:pt x="128" y="72"/>
                    <a:pt x="76" y="70"/>
                  </a:cubicBezTo>
                  <a:cubicBezTo>
                    <a:pt x="62" y="56"/>
                    <a:pt x="81" y="73"/>
                    <a:pt x="54" y="62"/>
                  </a:cubicBezTo>
                  <a:cubicBezTo>
                    <a:pt x="50" y="60"/>
                    <a:pt x="48" y="55"/>
                    <a:pt x="44" y="52"/>
                  </a:cubicBezTo>
                  <a:cubicBezTo>
                    <a:pt x="41" y="43"/>
                    <a:pt x="42" y="39"/>
                    <a:pt x="50" y="34"/>
                  </a:cubicBezTo>
                  <a:cubicBezTo>
                    <a:pt x="52" y="27"/>
                    <a:pt x="42" y="9"/>
                    <a:pt x="38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Freeform 33"/>
            <p:cNvSpPr>
              <a:spLocks/>
            </p:cNvSpPr>
            <p:nvPr/>
          </p:nvSpPr>
          <p:spPr bwMode="invGray">
            <a:xfrm>
              <a:off x="664" y="2245"/>
              <a:ext cx="25" cy="15"/>
            </a:xfrm>
            <a:custGeom>
              <a:avLst/>
              <a:gdLst>
                <a:gd name="T0" fmla="*/ 10 w 34"/>
                <a:gd name="T1" fmla="*/ 0 h 20"/>
                <a:gd name="T2" fmla="*/ 7 w 34"/>
                <a:gd name="T3" fmla="*/ 6 h 20"/>
                <a:gd name="T4" fmla="*/ 1 w 34"/>
                <a:gd name="T5" fmla="*/ 6 h 20"/>
                <a:gd name="T6" fmla="*/ 1 w 34"/>
                <a:gd name="T7" fmla="*/ 2 h 20"/>
                <a:gd name="T8" fmla="*/ 10 w 34"/>
                <a:gd name="T9" fmla="*/ 0 h 2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" h="20">
                  <a:moveTo>
                    <a:pt x="34" y="0"/>
                  </a:moveTo>
                  <a:cubicBezTo>
                    <a:pt x="32" y="10"/>
                    <a:pt x="34" y="17"/>
                    <a:pt x="24" y="20"/>
                  </a:cubicBezTo>
                  <a:cubicBezTo>
                    <a:pt x="17" y="19"/>
                    <a:pt x="10" y="20"/>
                    <a:pt x="4" y="18"/>
                  </a:cubicBezTo>
                  <a:cubicBezTo>
                    <a:pt x="0" y="17"/>
                    <a:pt x="2" y="7"/>
                    <a:pt x="4" y="6"/>
                  </a:cubicBezTo>
                  <a:cubicBezTo>
                    <a:pt x="12" y="0"/>
                    <a:pt x="24" y="0"/>
                    <a:pt x="34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Freeform 34"/>
            <p:cNvSpPr>
              <a:spLocks/>
            </p:cNvSpPr>
            <p:nvPr/>
          </p:nvSpPr>
          <p:spPr bwMode="invGray">
            <a:xfrm>
              <a:off x="1421" y="2756"/>
              <a:ext cx="16" cy="12"/>
            </a:xfrm>
            <a:custGeom>
              <a:avLst/>
              <a:gdLst>
                <a:gd name="T0" fmla="*/ 2 w 21"/>
                <a:gd name="T1" fmla="*/ 0 h 16"/>
                <a:gd name="T2" fmla="*/ 5 w 21"/>
                <a:gd name="T3" fmla="*/ 5 h 16"/>
                <a:gd name="T4" fmla="*/ 2 w 21"/>
                <a:gd name="T5" fmla="*/ 0 h 1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" h="16">
                  <a:moveTo>
                    <a:pt x="3" y="0"/>
                  </a:moveTo>
                  <a:cubicBezTo>
                    <a:pt x="0" y="9"/>
                    <a:pt x="6" y="11"/>
                    <a:pt x="13" y="16"/>
                  </a:cubicBezTo>
                  <a:cubicBezTo>
                    <a:pt x="21" y="4"/>
                    <a:pt x="16" y="2"/>
                    <a:pt x="3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Freeform 35"/>
            <p:cNvSpPr>
              <a:spLocks/>
            </p:cNvSpPr>
            <p:nvPr/>
          </p:nvSpPr>
          <p:spPr bwMode="invGray">
            <a:xfrm>
              <a:off x="1424" y="2781"/>
              <a:ext cx="16" cy="12"/>
            </a:xfrm>
            <a:custGeom>
              <a:avLst/>
              <a:gdLst>
                <a:gd name="T0" fmla="*/ 2 w 21"/>
                <a:gd name="T1" fmla="*/ 0 h 16"/>
                <a:gd name="T2" fmla="*/ 5 w 21"/>
                <a:gd name="T3" fmla="*/ 5 h 16"/>
                <a:gd name="T4" fmla="*/ 2 w 21"/>
                <a:gd name="T5" fmla="*/ 0 h 1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" h="16">
                  <a:moveTo>
                    <a:pt x="3" y="0"/>
                  </a:moveTo>
                  <a:cubicBezTo>
                    <a:pt x="0" y="9"/>
                    <a:pt x="6" y="11"/>
                    <a:pt x="13" y="16"/>
                  </a:cubicBezTo>
                  <a:cubicBezTo>
                    <a:pt x="21" y="4"/>
                    <a:pt x="16" y="2"/>
                    <a:pt x="3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Freeform 36"/>
            <p:cNvSpPr>
              <a:spLocks/>
            </p:cNvSpPr>
            <p:nvPr/>
          </p:nvSpPr>
          <p:spPr bwMode="invGray">
            <a:xfrm>
              <a:off x="1628" y="2913"/>
              <a:ext cx="15" cy="12"/>
            </a:xfrm>
            <a:custGeom>
              <a:avLst/>
              <a:gdLst>
                <a:gd name="T0" fmla="*/ 1 w 21"/>
                <a:gd name="T1" fmla="*/ 0 h 16"/>
                <a:gd name="T2" fmla="*/ 3 w 21"/>
                <a:gd name="T3" fmla="*/ 5 h 16"/>
                <a:gd name="T4" fmla="*/ 1 w 21"/>
                <a:gd name="T5" fmla="*/ 0 h 1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" h="16">
                  <a:moveTo>
                    <a:pt x="3" y="0"/>
                  </a:moveTo>
                  <a:cubicBezTo>
                    <a:pt x="0" y="9"/>
                    <a:pt x="6" y="11"/>
                    <a:pt x="13" y="16"/>
                  </a:cubicBezTo>
                  <a:cubicBezTo>
                    <a:pt x="21" y="4"/>
                    <a:pt x="16" y="2"/>
                    <a:pt x="3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" name="Freeform 37"/>
            <p:cNvSpPr>
              <a:spLocks/>
            </p:cNvSpPr>
            <p:nvPr/>
          </p:nvSpPr>
          <p:spPr bwMode="invGray">
            <a:xfrm>
              <a:off x="1752" y="2429"/>
              <a:ext cx="38" cy="18"/>
            </a:xfrm>
            <a:custGeom>
              <a:avLst/>
              <a:gdLst>
                <a:gd name="T0" fmla="*/ 4 w 51"/>
                <a:gd name="T1" fmla="*/ 0 h 24"/>
                <a:gd name="T2" fmla="*/ 2 w 51"/>
                <a:gd name="T3" fmla="*/ 6 h 24"/>
                <a:gd name="T4" fmla="*/ 8 w 51"/>
                <a:gd name="T5" fmla="*/ 8 h 24"/>
                <a:gd name="T6" fmla="*/ 10 w 51"/>
                <a:gd name="T7" fmla="*/ 2 h 24"/>
                <a:gd name="T8" fmla="*/ 4 w 51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1" h="24">
                  <a:moveTo>
                    <a:pt x="13" y="0"/>
                  </a:moveTo>
                  <a:cubicBezTo>
                    <a:pt x="12" y="2"/>
                    <a:pt x="0" y="12"/>
                    <a:pt x="7" y="18"/>
                  </a:cubicBezTo>
                  <a:cubicBezTo>
                    <a:pt x="12" y="22"/>
                    <a:pt x="27" y="24"/>
                    <a:pt x="27" y="24"/>
                  </a:cubicBezTo>
                  <a:cubicBezTo>
                    <a:pt x="44" y="22"/>
                    <a:pt x="51" y="16"/>
                    <a:pt x="33" y="4"/>
                  </a:cubicBezTo>
                  <a:cubicBezTo>
                    <a:pt x="29" y="1"/>
                    <a:pt x="14" y="0"/>
                    <a:pt x="13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Freeform 38"/>
            <p:cNvSpPr>
              <a:spLocks/>
            </p:cNvSpPr>
            <p:nvPr/>
          </p:nvSpPr>
          <p:spPr bwMode="invGray">
            <a:xfrm>
              <a:off x="1652" y="2224"/>
              <a:ext cx="38" cy="18"/>
            </a:xfrm>
            <a:custGeom>
              <a:avLst/>
              <a:gdLst>
                <a:gd name="T0" fmla="*/ 4 w 51"/>
                <a:gd name="T1" fmla="*/ 0 h 24"/>
                <a:gd name="T2" fmla="*/ 2 w 51"/>
                <a:gd name="T3" fmla="*/ 6 h 24"/>
                <a:gd name="T4" fmla="*/ 8 w 51"/>
                <a:gd name="T5" fmla="*/ 8 h 24"/>
                <a:gd name="T6" fmla="*/ 10 w 51"/>
                <a:gd name="T7" fmla="*/ 2 h 24"/>
                <a:gd name="T8" fmla="*/ 4 w 51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1" h="24">
                  <a:moveTo>
                    <a:pt x="13" y="0"/>
                  </a:moveTo>
                  <a:cubicBezTo>
                    <a:pt x="12" y="2"/>
                    <a:pt x="0" y="12"/>
                    <a:pt x="7" y="18"/>
                  </a:cubicBezTo>
                  <a:cubicBezTo>
                    <a:pt x="12" y="22"/>
                    <a:pt x="27" y="24"/>
                    <a:pt x="27" y="24"/>
                  </a:cubicBezTo>
                  <a:cubicBezTo>
                    <a:pt x="44" y="22"/>
                    <a:pt x="51" y="16"/>
                    <a:pt x="33" y="4"/>
                  </a:cubicBezTo>
                  <a:cubicBezTo>
                    <a:pt x="29" y="1"/>
                    <a:pt x="14" y="0"/>
                    <a:pt x="13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" name="Freeform 39"/>
            <p:cNvSpPr>
              <a:spLocks/>
            </p:cNvSpPr>
            <p:nvPr/>
          </p:nvSpPr>
          <p:spPr bwMode="invGray">
            <a:xfrm>
              <a:off x="1717" y="2045"/>
              <a:ext cx="39" cy="18"/>
            </a:xfrm>
            <a:custGeom>
              <a:avLst/>
              <a:gdLst>
                <a:gd name="T0" fmla="*/ 5 w 51"/>
                <a:gd name="T1" fmla="*/ 0 h 24"/>
                <a:gd name="T2" fmla="*/ 2 w 51"/>
                <a:gd name="T3" fmla="*/ 6 h 24"/>
                <a:gd name="T4" fmla="*/ 9 w 51"/>
                <a:gd name="T5" fmla="*/ 8 h 24"/>
                <a:gd name="T6" fmla="*/ 11 w 51"/>
                <a:gd name="T7" fmla="*/ 2 h 24"/>
                <a:gd name="T8" fmla="*/ 5 w 51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1" h="24">
                  <a:moveTo>
                    <a:pt x="13" y="0"/>
                  </a:moveTo>
                  <a:cubicBezTo>
                    <a:pt x="12" y="2"/>
                    <a:pt x="0" y="12"/>
                    <a:pt x="7" y="18"/>
                  </a:cubicBezTo>
                  <a:cubicBezTo>
                    <a:pt x="12" y="22"/>
                    <a:pt x="27" y="24"/>
                    <a:pt x="27" y="24"/>
                  </a:cubicBezTo>
                  <a:cubicBezTo>
                    <a:pt x="44" y="22"/>
                    <a:pt x="51" y="16"/>
                    <a:pt x="33" y="4"/>
                  </a:cubicBezTo>
                  <a:cubicBezTo>
                    <a:pt x="29" y="1"/>
                    <a:pt x="14" y="0"/>
                    <a:pt x="13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Freeform 40"/>
            <p:cNvSpPr>
              <a:spLocks/>
            </p:cNvSpPr>
            <p:nvPr/>
          </p:nvSpPr>
          <p:spPr bwMode="invGray">
            <a:xfrm>
              <a:off x="1780" y="2153"/>
              <a:ext cx="38" cy="18"/>
            </a:xfrm>
            <a:custGeom>
              <a:avLst/>
              <a:gdLst>
                <a:gd name="T0" fmla="*/ 4 w 51"/>
                <a:gd name="T1" fmla="*/ 0 h 24"/>
                <a:gd name="T2" fmla="*/ 2 w 51"/>
                <a:gd name="T3" fmla="*/ 6 h 24"/>
                <a:gd name="T4" fmla="*/ 8 w 51"/>
                <a:gd name="T5" fmla="*/ 8 h 24"/>
                <a:gd name="T6" fmla="*/ 10 w 51"/>
                <a:gd name="T7" fmla="*/ 2 h 24"/>
                <a:gd name="T8" fmla="*/ 4 w 51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1" h="24">
                  <a:moveTo>
                    <a:pt x="13" y="0"/>
                  </a:moveTo>
                  <a:cubicBezTo>
                    <a:pt x="12" y="2"/>
                    <a:pt x="0" y="12"/>
                    <a:pt x="7" y="18"/>
                  </a:cubicBezTo>
                  <a:cubicBezTo>
                    <a:pt x="12" y="22"/>
                    <a:pt x="27" y="24"/>
                    <a:pt x="27" y="24"/>
                  </a:cubicBezTo>
                  <a:cubicBezTo>
                    <a:pt x="44" y="22"/>
                    <a:pt x="51" y="16"/>
                    <a:pt x="33" y="4"/>
                  </a:cubicBezTo>
                  <a:cubicBezTo>
                    <a:pt x="29" y="1"/>
                    <a:pt x="14" y="0"/>
                    <a:pt x="13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Freeform 41"/>
            <p:cNvSpPr>
              <a:spLocks/>
            </p:cNvSpPr>
            <p:nvPr/>
          </p:nvSpPr>
          <p:spPr bwMode="invGray">
            <a:xfrm>
              <a:off x="1796" y="1951"/>
              <a:ext cx="696" cy="346"/>
            </a:xfrm>
            <a:custGeom>
              <a:avLst/>
              <a:gdLst>
                <a:gd name="T0" fmla="*/ 9 w 929"/>
                <a:gd name="T1" fmla="*/ 17 h 462"/>
                <a:gd name="T2" fmla="*/ 1 w 929"/>
                <a:gd name="T3" fmla="*/ 29 h 462"/>
                <a:gd name="T4" fmla="*/ 11 w 929"/>
                <a:gd name="T5" fmla="*/ 31 h 462"/>
                <a:gd name="T6" fmla="*/ 5 w 929"/>
                <a:gd name="T7" fmla="*/ 37 h 462"/>
                <a:gd name="T8" fmla="*/ 32 w 929"/>
                <a:gd name="T9" fmla="*/ 43 h 462"/>
                <a:gd name="T10" fmla="*/ 44 w 929"/>
                <a:gd name="T11" fmla="*/ 41 h 462"/>
                <a:gd name="T12" fmla="*/ 79 w 929"/>
                <a:gd name="T13" fmla="*/ 24 h 462"/>
                <a:gd name="T14" fmla="*/ 95 w 929"/>
                <a:gd name="T15" fmla="*/ 21 h 462"/>
                <a:gd name="T16" fmla="*/ 102 w 929"/>
                <a:gd name="T17" fmla="*/ 25 h 462"/>
                <a:gd name="T18" fmla="*/ 86 w 929"/>
                <a:gd name="T19" fmla="*/ 28 h 462"/>
                <a:gd name="T20" fmla="*/ 76 w 929"/>
                <a:gd name="T21" fmla="*/ 35 h 462"/>
                <a:gd name="T22" fmla="*/ 79 w 929"/>
                <a:gd name="T23" fmla="*/ 37 h 462"/>
                <a:gd name="T24" fmla="*/ 82 w 929"/>
                <a:gd name="T25" fmla="*/ 49 h 462"/>
                <a:gd name="T26" fmla="*/ 110 w 929"/>
                <a:gd name="T27" fmla="*/ 61 h 462"/>
                <a:gd name="T28" fmla="*/ 106 w 929"/>
                <a:gd name="T29" fmla="*/ 66 h 462"/>
                <a:gd name="T30" fmla="*/ 116 w 929"/>
                <a:gd name="T31" fmla="*/ 77 h 462"/>
                <a:gd name="T32" fmla="*/ 110 w 929"/>
                <a:gd name="T33" fmla="*/ 84 h 462"/>
                <a:gd name="T34" fmla="*/ 102 w 929"/>
                <a:gd name="T35" fmla="*/ 93 h 462"/>
                <a:gd name="T36" fmla="*/ 93 w 929"/>
                <a:gd name="T37" fmla="*/ 102 h 462"/>
                <a:gd name="T38" fmla="*/ 92 w 929"/>
                <a:gd name="T39" fmla="*/ 133 h 462"/>
                <a:gd name="T40" fmla="*/ 105 w 929"/>
                <a:gd name="T41" fmla="*/ 140 h 462"/>
                <a:gd name="T42" fmla="*/ 122 w 929"/>
                <a:gd name="T43" fmla="*/ 142 h 462"/>
                <a:gd name="T44" fmla="*/ 130 w 929"/>
                <a:gd name="T45" fmla="*/ 133 h 462"/>
                <a:gd name="T46" fmla="*/ 160 w 929"/>
                <a:gd name="T47" fmla="*/ 112 h 462"/>
                <a:gd name="T48" fmla="*/ 180 w 929"/>
                <a:gd name="T49" fmla="*/ 105 h 462"/>
                <a:gd name="T50" fmla="*/ 204 w 929"/>
                <a:gd name="T51" fmla="*/ 97 h 462"/>
                <a:gd name="T52" fmla="*/ 227 w 929"/>
                <a:gd name="T53" fmla="*/ 91 h 462"/>
                <a:gd name="T54" fmla="*/ 240 w 929"/>
                <a:gd name="T55" fmla="*/ 82 h 462"/>
                <a:gd name="T56" fmla="*/ 252 w 929"/>
                <a:gd name="T57" fmla="*/ 63 h 462"/>
                <a:gd name="T58" fmla="*/ 252 w 929"/>
                <a:gd name="T59" fmla="*/ 48 h 462"/>
                <a:gd name="T60" fmla="*/ 252 w 929"/>
                <a:gd name="T61" fmla="*/ 39 h 462"/>
                <a:gd name="T62" fmla="*/ 262 w 929"/>
                <a:gd name="T63" fmla="*/ 28 h 462"/>
                <a:gd name="T64" fmla="*/ 276 w 929"/>
                <a:gd name="T65" fmla="*/ 29 h 462"/>
                <a:gd name="T66" fmla="*/ 291 w 929"/>
                <a:gd name="T67" fmla="*/ 16 h 462"/>
                <a:gd name="T68" fmla="*/ 279 w 929"/>
                <a:gd name="T69" fmla="*/ 17 h 462"/>
                <a:gd name="T70" fmla="*/ 267 w 929"/>
                <a:gd name="T71" fmla="*/ 14 h 462"/>
                <a:gd name="T72" fmla="*/ 250 w 929"/>
                <a:gd name="T73" fmla="*/ 7 h 462"/>
                <a:gd name="T74" fmla="*/ 202 w 929"/>
                <a:gd name="T75" fmla="*/ 7 h 462"/>
                <a:gd name="T76" fmla="*/ 184 w 929"/>
                <a:gd name="T77" fmla="*/ 12 h 462"/>
                <a:gd name="T78" fmla="*/ 175 w 929"/>
                <a:gd name="T79" fmla="*/ 12 h 462"/>
                <a:gd name="T80" fmla="*/ 163 w 929"/>
                <a:gd name="T81" fmla="*/ 16 h 462"/>
                <a:gd name="T82" fmla="*/ 151 w 929"/>
                <a:gd name="T83" fmla="*/ 9 h 462"/>
                <a:gd name="T84" fmla="*/ 136 w 929"/>
                <a:gd name="T85" fmla="*/ 12 h 462"/>
                <a:gd name="T86" fmla="*/ 115 w 929"/>
                <a:gd name="T87" fmla="*/ 16 h 462"/>
                <a:gd name="T88" fmla="*/ 129 w 929"/>
                <a:gd name="T89" fmla="*/ 12 h 462"/>
                <a:gd name="T90" fmla="*/ 111 w 929"/>
                <a:gd name="T91" fmla="*/ 2 h 462"/>
                <a:gd name="T92" fmla="*/ 105 w 929"/>
                <a:gd name="T93" fmla="*/ 1 h 462"/>
                <a:gd name="T94" fmla="*/ 99 w 929"/>
                <a:gd name="T95" fmla="*/ 2 h 462"/>
                <a:gd name="T96" fmla="*/ 76 w 929"/>
                <a:gd name="T97" fmla="*/ 5 h 462"/>
                <a:gd name="T98" fmla="*/ 50 w 929"/>
                <a:gd name="T99" fmla="*/ 9 h 462"/>
                <a:gd name="T100" fmla="*/ 34 w 929"/>
                <a:gd name="T101" fmla="*/ 7 h 462"/>
                <a:gd name="T102" fmla="*/ 36 w 929"/>
                <a:gd name="T103" fmla="*/ 21 h 462"/>
                <a:gd name="T104" fmla="*/ 32 w 929"/>
                <a:gd name="T105" fmla="*/ 16 h 462"/>
                <a:gd name="T106" fmla="*/ 19 w 929"/>
                <a:gd name="T107" fmla="*/ 13 h 46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929" h="462">
                  <a:moveTo>
                    <a:pt x="60" y="42"/>
                  </a:moveTo>
                  <a:cubicBezTo>
                    <a:pt x="40" y="45"/>
                    <a:pt x="42" y="46"/>
                    <a:pt x="28" y="56"/>
                  </a:cubicBezTo>
                  <a:cubicBezTo>
                    <a:pt x="26" y="74"/>
                    <a:pt x="27" y="75"/>
                    <a:pt x="10" y="78"/>
                  </a:cubicBezTo>
                  <a:cubicBezTo>
                    <a:pt x="4" y="82"/>
                    <a:pt x="0" y="82"/>
                    <a:pt x="6" y="92"/>
                  </a:cubicBezTo>
                  <a:cubicBezTo>
                    <a:pt x="10" y="98"/>
                    <a:pt x="21" y="96"/>
                    <a:pt x="28" y="98"/>
                  </a:cubicBezTo>
                  <a:cubicBezTo>
                    <a:pt x="31" y="99"/>
                    <a:pt x="36" y="100"/>
                    <a:pt x="36" y="100"/>
                  </a:cubicBezTo>
                  <a:cubicBezTo>
                    <a:pt x="47" y="99"/>
                    <a:pt x="69" y="97"/>
                    <a:pt x="50" y="110"/>
                  </a:cubicBezTo>
                  <a:cubicBezTo>
                    <a:pt x="37" y="108"/>
                    <a:pt x="24" y="104"/>
                    <a:pt x="16" y="116"/>
                  </a:cubicBezTo>
                  <a:cubicBezTo>
                    <a:pt x="24" y="141"/>
                    <a:pt x="68" y="125"/>
                    <a:pt x="94" y="126"/>
                  </a:cubicBezTo>
                  <a:cubicBezTo>
                    <a:pt x="98" y="129"/>
                    <a:pt x="100" y="134"/>
                    <a:pt x="104" y="136"/>
                  </a:cubicBezTo>
                  <a:cubicBezTo>
                    <a:pt x="108" y="138"/>
                    <a:pt x="116" y="140"/>
                    <a:pt x="116" y="140"/>
                  </a:cubicBezTo>
                  <a:cubicBezTo>
                    <a:pt x="129" y="138"/>
                    <a:pt x="133" y="139"/>
                    <a:pt x="142" y="130"/>
                  </a:cubicBezTo>
                  <a:cubicBezTo>
                    <a:pt x="151" y="104"/>
                    <a:pt x="179" y="110"/>
                    <a:pt x="202" y="102"/>
                  </a:cubicBezTo>
                  <a:cubicBezTo>
                    <a:pt x="219" y="96"/>
                    <a:pt x="233" y="84"/>
                    <a:pt x="250" y="78"/>
                  </a:cubicBezTo>
                  <a:cubicBezTo>
                    <a:pt x="260" y="75"/>
                    <a:pt x="269" y="74"/>
                    <a:pt x="280" y="72"/>
                  </a:cubicBezTo>
                  <a:cubicBezTo>
                    <a:pt x="287" y="71"/>
                    <a:pt x="300" y="66"/>
                    <a:pt x="300" y="66"/>
                  </a:cubicBezTo>
                  <a:cubicBezTo>
                    <a:pt x="311" y="49"/>
                    <a:pt x="336" y="54"/>
                    <a:pt x="354" y="60"/>
                  </a:cubicBezTo>
                  <a:cubicBezTo>
                    <a:pt x="367" y="79"/>
                    <a:pt x="335" y="79"/>
                    <a:pt x="324" y="80"/>
                  </a:cubicBezTo>
                  <a:cubicBezTo>
                    <a:pt x="312" y="83"/>
                    <a:pt x="306" y="93"/>
                    <a:pt x="292" y="96"/>
                  </a:cubicBezTo>
                  <a:cubicBezTo>
                    <a:pt x="284" y="94"/>
                    <a:pt x="279" y="90"/>
                    <a:pt x="272" y="88"/>
                  </a:cubicBezTo>
                  <a:cubicBezTo>
                    <a:pt x="253" y="91"/>
                    <a:pt x="232" y="96"/>
                    <a:pt x="214" y="102"/>
                  </a:cubicBezTo>
                  <a:cubicBezTo>
                    <a:pt x="223" y="108"/>
                    <a:pt x="231" y="109"/>
                    <a:pt x="242" y="112"/>
                  </a:cubicBezTo>
                  <a:cubicBezTo>
                    <a:pt x="245" y="113"/>
                    <a:pt x="250" y="114"/>
                    <a:pt x="250" y="114"/>
                  </a:cubicBezTo>
                  <a:cubicBezTo>
                    <a:pt x="251" y="116"/>
                    <a:pt x="255" y="118"/>
                    <a:pt x="254" y="120"/>
                  </a:cubicBezTo>
                  <a:cubicBezTo>
                    <a:pt x="252" y="124"/>
                    <a:pt x="242" y="128"/>
                    <a:pt x="242" y="128"/>
                  </a:cubicBezTo>
                  <a:cubicBezTo>
                    <a:pt x="233" y="141"/>
                    <a:pt x="247" y="154"/>
                    <a:pt x="260" y="158"/>
                  </a:cubicBezTo>
                  <a:cubicBezTo>
                    <a:pt x="282" y="155"/>
                    <a:pt x="295" y="151"/>
                    <a:pt x="318" y="150"/>
                  </a:cubicBezTo>
                  <a:cubicBezTo>
                    <a:pt x="334" y="155"/>
                    <a:pt x="345" y="176"/>
                    <a:pt x="350" y="192"/>
                  </a:cubicBezTo>
                  <a:cubicBezTo>
                    <a:pt x="349" y="195"/>
                    <a:pt x="350" y="199"/>
                    <a:pt x="348" y="202"/>
                  </a:cubicBezTo>
                  <a:cubicBezTo>
                    <a:pt x="345" y="206"/>
                    <a:pt x="336" y="210"/>
                    <a:pt x="336" y="210"/>
                  </a:cubicBezTo>
                  <a:cubicBezTo>
                    <a:pt x="327" y="224"/>
                    <a:pt x="332" y="235"/>
                    <a:pt x="348" y="240"/>
                  </a:cubicBezTo>
                  <a:cubicBezTo>
                    <a:pt x="358" y="237"/>
                    <a:pt x="362" y="237"/>
                    <a:pt x="368" y="246"/>
                  </a:cubicBezTo>
                  <a:cubicBezTo>
                    <a:pt x="360" y="252"/>
                    <a:pt x="346" y="246"/>
                    <a:pt x="338" y="252"/>
                  </a:cubicBezTo>
                  <a:cubicBezTo>
                    <a:pt x="326" y="260"/>
                    <a:pt x="346" y="265"/>
                    <a:pt x="348" y="266"/>
                  </a:cubicBezTo>
                  <a:cubicBezTo>
                    <a:pt x="352" y="278"/>
                    <a:pt x="347" y="279"/>
                    <a:pt x="336" y="286"/>
                  </a:cubicBezTo>
                  <a:cubicBezTo>
                    <a:pt x="332" y="289"/>
                    <a:pt x="324" y="294"/>
                    <a:pt x="324" y="294"/>
                  </a:cubicBezTo>
                  <a:cubicBezTo>
                    <a:pt x="315" y="308"/>
                    <a:pt x="320" y="303"/>
                    <a:pt x="310" y="310"/>
                  </a:cubicBezTo>
                  <a:cubicBezTo>
                    <a:pt x="306" y="316"/>
                    <a:pt x="294" y="324"/>
                    <a:pt x="294" y="324"/>
                  </a:cubicBezTo>
                  <a:cubicBezTo>
                    <a:pt x="285" y="338"/>
                    <a:pt x="288" y="331"/>
                    <a:pt x="284" y="342"/>
                  </a:cubicBezTo>
                  <a:cubicBezTo>
                    <a:pt x="285" y="374"/>
                    <a:pt x="283" y="393"/>
                    <a:pt x="292" y="420"/>
                  </a:cubicBezTo>
                  <a:cubicBezTo>
                    <a:pt x="295" y="429"/>
                    <a:pt x="307" y="435"/>
                    <a:pt x="314" y="440"/>
                  </a:cubicBezTo>
                  <a:cubicBezTo>
                    <a:pt x="319" y="444"/>
                    <a:pt x="332" y="446"/>
                    <a:pt x="332" y="446"/>
                  </a:cubicBezTo>
                  <a:cubicBezTo>
                    <a:pt x="340" y="457"/>
                    <a:pt x="345" y="459"/>
                    <a:pt x="358" y="462"/>
                  </a:cubicBezTo>
                  <a:cubicBezTo>
                    <a:pt x="376" y="459"/>
                    <a:pt x="375" y="457"/>
                    <a:pt x="388" y="448"/>
                  </a:cubicBezTo>
                  <a:cubicBezTo>
                    <a:pt x="390" y="441"/>
                    <a:pt x="394" y="435"/>
                    <a:pt x="400" y="430"/>
                  </a:cubicBezTo>
                  <a:cubicBezTo>
                    <a:pt x="404" y="427"/>
                    <a:pt x="412" y="422"/>
                    <a:pt x="412" y="422"/>
                  </a:cubicBezTo>
                  <a:cubicBezTo>
                    <a:pt x="417" y="415"/>
                    <a:pt x="451" y="367"/>
                    <a:pt x="458" y="364"/>
                  </a:cubicBezTo>
                  <a:cubicBezTo>
                    <a:pt x="475" y="356"/>
                    <a:pt x="486" y="357"/>
                    <a:pt x="506" y="356"/>
                  </a:cubicBezTo>
                  <a:cubicBezTo>
                    <a:pt x="525" y="350"/>
                    <a:pt x="533" y="342"/>
                    <a:pt x="554" y="340"/>
                  </a:cubicBezTo>
                  <a:cubicBezTo>
                    <a:pt x="560" y="338"/>
                    <a:pt x="566" y="336"/>
                    <a:pt x="572" y="334"/>
                  </a:cubicBezTo>
                  <a:cubicBezTo>
                    <a:pt x="576" y="333"/>
                    <a:pt x="584" y="330"/>
                    <a:pt x="584" y="330"/>
                  </a:cubicBezTo>
                  <a:cubicBezTo>
                    <a:pt x="603" y="311"/>
                    <a:pt x="618" y="310"/>
                    <a:pt x="646" y="308"/>
                  </a:cubicBezTo>
                  <a:cubicBezTo>
                    <a:pt x="665" y="304"/>
                    <a:pt x="684" y="303"/>
                    <a:pt x="704" y="302"/>
                  </a:cubicBezTo>
                  <a:cubicBezTo>
                    <a:pt x="712" y="299"/>
                    <a:pt x="712" y="293"/>
                    <a:pt x="720" y="290"/>
                  </a:cubicBezTo>
                  <a:cubicBezTo>
                    <a:pt x="732" y="285"/>
                    <a:pt x="743" y="285"/>
                    <a:pt x="754" y="278"/>
                  </a:cubicBezTo>
                  <a:cubicBezTo>
                    <a:pt x="756" y="271"/>
                    <a:pt x="760" y="267"/>
                    <a:pt x="762" y="260"/>
                  </a:cubicBezTo>
                  <a:cubicBezTo>
                    <a:pt x="763" y="247"/>
                    <a:pt x="762" y="233"/>
                    <a:pt x="764" y="220"/>
                  </a:cubicBezTo>
                  <a:cubicBezTo>
                    <a:pt x="764" y="219"/>
                    <a:pt x="794" y="204"/>
                    <a:pt x="800" y="200"/>
                  </a:cubicBezTo>
                  <a:cubicBezTo>
                    <a:pt x="807" y="189"/>
                    <a:pt x="808" y="186"/>
                    <a:pt x="820" y="182"/>
                  </a:cubicBezTo>
                  <a:cubicBezTo>
                    <a:pt x="825" y="166"/>
                    <a:pt x="814" y="162"/>
                    <a:pt x="802" y="154"/>
                  </a:cubicBezTo>
                  <a:cubicBezTo>
                    <a:pt x="797" y="151"/>
                    <a:pt x="790" y="142"/>
                    <a:pt x="790" y="142"/>
                  </a:cubicBezTo>
                  <a:cubicBezTo>
                    <a:pt x="786" y="131"/>
                    <a:pt x="792" y="127"/>
                    <a:pt x="802" y="124"/>
                  </a:cubicBezTo>
                  <a:cubicBezTo>
                    <a:pt x="810" y="116"/>
                    <a:pt x="813" y="98"/>
                    <a:pt x="820" y="94"/>
                  </a:cubicBezTo>
                  <a:cubicBezTo>
                    <a:pt x="824" y="92"/>
                    <a:pt x="832" y="90"/>
                    <a:pt x="832" y="90"/>
                  </a:cubicBezTo>
                  <a:cubicBezTo>
                    <a:pt x="844" y="92"/>
                    <a:pt x="848" y="92"/>
                    <a:pt x="856" y="100"/>
                  </a:cubicBezTo>
                  <a:cubicBezTo>
                    <a:pt x="863" y="98"/>
                    <a:pt x="876" y="94"/>
                    <a:pt x="876" y="94"/>
                  </a:cubicBezTo>
                  <a:cubicBezTo>
                    <a:pt x="889" y="81"/>
                    <a:pt x="906" y="77"/>
                    <a:pt x="924" y="74"/>
                  </a:cubicBezTo>
                  <a:cubicBezTo>
                    <a:pt x="929" y="67"/>
                    <a:pt x="929" y="58"/>
                    <a:pt x="922" y="52"/>
                  </a:cubicBezTo>
                  <a:cubicBezTo>
                    <a:pt x="918" y="49"/>
                    <a:pt x="910" y="44"/>
                    <a:pt x="910" y="44"/>
                  </a:cubicBezTo>
                  <a:cubicBezTo>
                    <a:pt x="894" y="47"/>
                    <a:pt x="899" y="49"/>
                    <a:pt x="888" y="56"/>
                  </a:cubicBezTo>
                  <a:cubicBezTo>
                    <a:pt x="884" y="58"/>
                    <a:pt x="876" y="60"/>
                    <a:pt x="876" y="60"/>
                  </a:cubicBezTo>
                  <a:cubicBezTo>
                    <a:pt x="853" y="59"/>
                    <a:pt x="810" y="59"/>
                    <a:pt x="848" y="46"/>
                  </a:cubicBezTo>
                  <a:cubicBezTo>
                    <a:pt x="844" y="33"/>
                    <a:pt x="831" y="37"/>
                    <a:pt x="818" y="36"/>
                  </a:cubicBezTo>
                  <a:cubicBezTo>
                    <a:pt x="809" y="33"/>
                    <a:pt x="802" y="27"/>
                    <a:pt x="794" y="22"/>
                  </a:cubicBezTo>
                  <a:cubicBezTo>
                    <a:pt x="790" y="20"/>
                    <a:pt x="782" y="18"/>
                    <a:pt x="782" y="18"/>
                  </a:cubicBezTo>
                  <a:cubicBezTo>
                    <a:pt x="727" y="19"/>
                    <a:pt x="688" y="11"/>
                    <a:pt x="642" y="26"/>
                  </a:cubicBezTo>
                  <a:cubicBezTo>
                    <a:pt x="635" y="16"/>
                    <a:pt x="632" y="18"/>
                    <a:pt x="620" y="20"/>
                  </a:cubicBezTo>
                  <a:cubicBezTo>
                    <a:pt x="611" y="34"/>
                    <a:pt x="600" y="36"/>
                    <a:pt x="584" y="38"/>
                  </a:cubicBezTo>
                  <a:cubicBezTo>
                    <a:pt x="575" y="44"/>
                    <a:pt x="581" y="46"/>
                    <a:pt x="578" y="56"/>
                  </a:cubicBezTo>
                  <a:cubicBezTo>
                    <a:pt x="572" y="47"/>
                    <a:pt x="566" y="41"/>
                    <a:pt x="556" y="38"/>
                  </a:cubicBezTo>
                  <a:cubicBezTo>
                    <a:pt x="553" y="38"/>
                    <a:pt x="539" y="39"/>
                    <a:pt x="534" y="42"/>
                  </a:cubicBezTo>
                  <a:cubicBezTo>
                    <a:pt x="528" y="46"/>
                    <a:pt x="516" y="54"/>
                    <a:pt x="516" y="54"/>
                  </a:cubicBezTo>
                  <a:cubicBezTo>
                    <a:pt x="507" y="52"/>
                    <a:pt x="503" y="51"/>
                    <a:pt x="500" y="42"/>
                  </a:cubicBezTo>
                  <a:cubicBezTo>
                    <a:pt x="505" y="28"/>
                    <a:pt x="488" y="31"/>
                    <a:pt x="478" y="30"/>
                  </a:cubicBezTo>
                  <a:cubicBezTo>
                    <a:pt x="469" y="33"/>
                    <a:pt x="473" y="37"/>
                    <a:pt x="464" y="40"/>
                  </a:cubicBezTo>
                  <a:cubicBezTo>
                    <a:pt x="447" y="34"/>
                    <a:pt x="451" y="27"/>
                    <a:pt x="432" y="40"/>
                  </a:cubicBezTo>
                  <a:cubicBezTo>
                    <a:pt x="427" y="54"/>
                    <a:pt x="427" y="52"/>
                    <a:pt x="410" y="50"/>
                  </a:cubicBezTo>
                  <a:cubicBezTo>
                    <a:pt x="391" y="52"/>
                    <a:pt x="385" y="54"/>
                    <a:pt x="366" y="52"/>
                  </a:cubicBezTo>
                  <a:cubicBezTo>
                    <a:pt x="357" y="49"/>
                    <a:pt x="356" y="46"/>
                    <a:pt x="364" y="40"/>
                  </a:cubicBezTo>
                  <a:cubicBezTo>
                    <a:pt x="380" y="42"/>
                    <a:pt x="395" y="43"/>
                    <a:pt x="410" y="38"/>
                  </a:cubicBezTo>
                  <a:cubicBezTo>
                    <a:pt x="426" y="15"/>
                    <a:pt x="386" y="21"/>
                    <a:pt x="370" y="20"/>
                  </a:cubicBezTo>
                  <a:cubicBezTo>
                    <a:pt x="364" y="16"/>
                    <a:pt x="358" y="12"/>
                    <a:pt x="352" y="8"/>
                  </a:cubicBezTo>
                  <a:cubicBezTo>
                    <a:pt x="348" y="5"/>
                    <a:pt x="340" y="0"/>
                    <a:pt x="340" y="0"/>
                  </a:cubicBezTo>
                  <a:cubicBezTo>
                    <a:pt x="338" y="1"/>
                    <a:pt x="336" y="1"/>
                    <a:pt x="334" y="2"/>
                  </a:cubicBezTo>
                  <a:cubicBezTo>
                    <a:pt x="331" y="3"/>
                    <a:pt x="329" y="3"/>
                    <a:pt x="326" y="4"/>
                  </a:cubicBezTo>
                  <a:cubicBezTo>
                    <a:pt x="322" y="5"/>
                    <a:pt x="314" y="8"/>
                    <a:pt x="314" y="8"/>
                  </a:cubicBezTo>
                  <a:cubicBezTo>
                    <a:pt x="305" y="22"/>
                    <a:pt x="288" y="6"/>
                    <a:pt x="276" y="2"/>
                  </a:cubicBezTo>
                  <a:cubicBezTo>
                    <a:pt x="270" y="3"/>
                    <a:pt x="241" y="16"/>
                    <a:pt x="240" y="16"/>
                  </a:cubicBezTo>
                  <a:cubicBezTo>
                    <a:pt x="226" y="17"/>
                    <a:pt x="212" y="17"/>
                    <a:pt x="198" y="18"/>
                  </a:cubicBezTo>
                  <a:cubicBezTo>
                    <a:pt x="183" y="19"/>
                    <a:pt x="172" y="20"/>
                    <a:pt x="160" y="28"/>
                  </a:cubicBezTo>
                  <a:cubicBezTo>
                    <a:pt x="146" y="26"/>
                    <a:pt x="141" y="27"/>
                    <a:pt x="130" y="20"/>
                  </a:cubicBezTo>
                  <a:cubicBezTo>
                    <a:pt x="123" y="22"/>
                    <a:pt x="115" y="24"/>
                    <a:pt x="108" y="26"/>
                  </a:cubicBezTo>
                  <a:cubicBezTo>
                    <a:pt x="102" y="35"/>
                    <a:pt x="113" y="41"/>
                    <a:pt x="122" y="44"/>
                  </a:cubicBezTo>
                  <a:cubicBezTo>
                    <a:pt x="125" y="52"/>
                    <a:pt x="114" y="68"/>
                    <a:pt x="114" y="68"/>
                  </a:cubicBezTo>
                  <a:cubicBezTo>
                    <a:pt x="112" y="79"/>
                    <a:pt x="111" y="82"/>
                    <a:pt x="100" y="78"/>
                  </a:cubicBezTo>
                  <a:cubicBezTo>
                    <a:pt x="93" y="67"/>
                    <a:pt x="100" y="63"/>
                    <a:pt x="104" y="52"/>
                  </a:cubicBezTo>
                  <a:cubicBezTo>
                    <a:pt x="96" y="44"/>
                    <a:pt x="91" y="36"/>
                    <a:pt x="80" y="32"/>
                  </a:cubicBezTo>
                  <a:cubicBezTo>
                    <a:pt x="73" y="34"/>
                    <a:pt x="67" y="39"/>
                    <a:pt x="60" y="42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Freeform 42"/>
            <p:cNvSpPr>
              <a:spLocks/>
            </p:cNvSpPr>
            <p:nvPr/>
          </p:nvSpPr>
          <p:spPr bwMode="invGray">
            <a:xfrm>
              <a:off x="2009" y="2135"/>
              <a:ext cx="39" cy="24"/>
            </a:xfrm>
            <a:custGeom>
              <a:avLst/>
              <a:gdLst>
                <a:gd name="T0" fmla="*/ 11 w 52"/>
                <a:gd name="T1" fmla="*/ 0 h 32"/>
                <a:gd name="T2" fmla="*/ 3 w 52"/>
                <a:gd name="T3" fmla="*/ 6 h 32"/>
                <a:gd name="T4" fmla="*/ 8 w 52"/>
                <a:gd name="T5" fmla="*/ 11 h 32"/>
                <a:gd name="T6" fmla="*/ 14 w 52"/>
                <a:gd name="T7" fmla="*/ 10 h 32"/>
                <a:gd name="T8" fmla="*/ 11 w 52"/>
                <a:gd name="T9" fmla="*/ 0 h 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2" h="32">
                  <a:moveTo>
                    <a:pt x="34" y="0"/>
                  </a:moveTo>
                  <a:cubicBezTo>
                    <a:pt x="30" y="12"/>
                    <a:pt x="19" y="16"/>
                    <a:pt x="8" y="20"/>
                  </a:cubicBezTo>
                  <a:cubicBezTo>
                    <a:pt x="0" y="32"/>
                    <a:pt x="14" y="31"/>
                    <a:pt x="24" y="32"/>
                  </a:cubicBezTo>
                  <a:cubicBezTo>
                    <a:pt x="30" y="31"/>
                    <a:pt x="36" y="32"/>
                    <a:pt x="42" y="30"/>
                  </a:cubicBezTo>
                  <a:cubicBezTo>
                    <a:pt x="52" y="26"/>
                    <a:pt x="34" y="3"/>
                    <a:pt x="34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Freeform 43"/>
            <p:cNvSpPr>
              <a:spLocks/>
            </p:cNvSpPr>
            <p:nvPr/>
          </p:nvSpPr>
          <p:spPr bwMode="invGray">
            <a:xfrm>
              <a:off x="2292" y="2201"/>
              <a:ext cx="128" cy="54"/>
            </a:xfrm>
            <a:custGeom>
              <a:avLst/>
              <a:gdLst>
                <a:gd name="T0" fmla="*/ 31 w 172"/>
                <a:gd name="T1" fmla="*/ 3 h 72"/>
                <a:gd name="T2" fmla="*/ 20 w 172"/>
                <a:gd name="T3" fmla="*/ 2 h 72"/>
                <a:gd name="T4" fmla="*/ 16 w 172"/>
                <a:gd name="T5" fmla="*/ 0 h 72"/>
                <a:gd name="T6" fmla="*/ 0 w 172"/>
                <a:gd name="T7" fmla="*/ 9 h 72"/>
                <a:gd name="T8" fmla="*/ 9 w 172"/>
                <a:gd name="T9" fmla="*/ 13 h 72"/>
                <a:gd name="T10" fmla="*/ 13 w 172"/>
                <a:gd name="T11" fmla="*/ 20 h 72"/>
                <a:gd name="T12" fmla="*/ 20 w 172"/>
                <a:gd name="T13" fmla="*/ 22 h 72"/>
                <a:gd name="T14" fmla="*/ 24 w 172"/>
                <a:gd name="T15" fmla="*/ 23 h 72"/>
                <a:gd name="T16" fmla="*/ 40 w 172"/>
                <a:gd name="T17" fmla="*/ 20 h 72"/>
                <a:gd name="T18" fmla="*/ 53 w 172"/>
                <a:gd name="T19" fmla="*/ 14 h 72"/>
                <a:gd name="T20" fmla="*/ 45 w 172"/>
                <a:gd name="T21" fmla="*/ 6 h 72"/>
                <a:gd name="T22" fmla="*/ 42 w 172"/>
                <a:gd name="T23" fmla="*/ 2 h 72"/>
                <a:gd name="T24" fmla="*/ 31 w 172"/>
                <a:gd name="T25" fmla="*/ 3 h 7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72" h="72">
                  <a:moveTo>
                    <a:pt x="102" y="8"/>
                  </a:moveTo>
                  <a:cubicBezTo>
                    <a:pt x="89" y="12"/>
                    <a:pt x="78" y="8"/>
                    <a:pt x="66" y="4"/>
                  </a:cubicBezTo>
                  <a:cubicBezTo>
                    <a:pt x="62" y="3"/>
                    <a:pt x="54" y="0"/>
                    <a:pt x="54" y="0"/>
                  </a:cubicBezTo>
                  <a:cubicBezTo>
                    <a:pt x="38" y="5"/>
                    <a:pt x="12" y="16"/>
                    <a:pt x="0" y="28"/>
                  </a:cubicBezTo>
                  <a:cubicBezTo>
                    <a:pt x="4" y="39"/>
                    <a:pt x="18" y="39"/>
                    <a:pt x="28" y="40"/>
                  </a:cubicBezTo>
                  <a:cubicBezTo>
                    <a:pt x="39" y="44"/>
                    <a:pt x="41" y="60"/>
                    <a:pt x="42" y="60"/>
                  </a:cubicBezTo>
                  <a:cubicBezTo>
                    <a:pt x="50" y="63"/>
                    <a:pt x="58" y="65"/>
                    <a:pt x="66" y="68"/>
                  </a:cubicBezTo>
                  <a:cubicBezTo>
                    <a:pt x="70" y="69"/>
                    <a:pt x="78" y="72"/>
                    <a:pt x="78" y="72"/>
                  </a:cubicBezTo>
                  <a:cubicBezTo>
                    <a:pt x="92" y="71"/>
                    <a:pt x="117" y="69"/>
                    <a:pt x="130" y="60"/>
                  </a:cubicBezTo>
                  <a:cubicBezTo>
                    <a:pt x="148" y="48"/>
                    <a:pt x="150" y="46"/>
                    <a:pt x="172" y="44"/>
                  </a:cubicBezTo>
                  <a:cubicBezTo>
                    <a:pt x="169" y="29"/>
                    <a:pt x="162" y="23"/>
                    <a:pt x="148" y="18"/>
                  </a:cubicBezTo>
                  <a:cubicBezTo>
                    <a:pt x="145" y="10"/>
                    <a:pt x="144" y="7"/>
                    <a:pt x="136" y="4"/>
                  </a:cubicBezTo>
                  <a:cubicBezTo>
                    <a:pt x="134" y="4"/>
                    <a:pt x="105" y="11"/>
                    <a:pt x="102" y="8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Freeform 44"/>
            <p:cNvSpPr>
              <a:spLocks/>
            </p:cNvSpPr>
            <p:nvPr/>
          </p:nvSpPr>
          <p:spPr bwMode="invGray">
            <a:xfrm>
              <a:off x="2393" y="2038"/>
              <a:ext cx="39" cy="24"/>
            </a:xfrm>
            <a:custGeom>
              <a:avLst/>
              <a:gdLst>
                <a:gd name="T0" fmla="*/ 11 w 52"/>
                <a:gd name="T1" fmla="*/ 0 h 32"/>
                <a:gd name="T2" fmla="*/ 3 w 52"/>
                <a:gd name="T3" fmla="*/ 6 h 32"/>
                <a:gd name="T4" fmla="*/ 8 w 52"/>
                <a:gd name="T5" fmla="*/ 11 h 32"/>
                <a:gd name="T6" fmla="*/ 14 w 52"/>
                <a:gd name="T7" fmla="*/ 10 h 32"/>
                <a:gd name="T8" fmla="*/ 11 w 52"/>
                <a:gd name="T9" fmla="*/ 0 h 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2" h="32">
                  <a:moveTo>
                    <a:pt x="34" y="0"/>
                  </a:moveTo>
                  <a:cubicBezTo>
                    <a:pt x="30" y="12"/>
                    <a:pt x="19" y="16"/>
                    <a:pt x="8" y="20"/>
                  </a:cubicBezTo>
                  <a:cubicBezTo>
                    <a:pt x="0" y="32"/>
                    <a:pt x="14" y="31"/>
                    <a:pt x="24" y="32"/>
                  </a:cubicBezTo>
                  <a:cubicBezTo>
                    <a:pt x="30" y="31"/>
                    <a:pt x="36" y="32"/>
                    <a:pt x="42" y="30"/>
                  </a:cubicBezTo>
                  <a:cubicBezTo>
                    <a:pt x="52" y="26"/>
                    <a:pt x="34" y="3"/>
                    <a:pt x="34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Freeform 45"/>
            <p:cNvSpPr>
              <a:spLocks/>
            </p:cNvSpPr>
            <p:nvPr/>
          </p:nvSpPr>
          <p:spPr bwMode="invGray">
            <a:xfrm>
              <a:off x="2662" y="2006"/>
              <a:ext cx="155" cy="63"/>
            </a:xfrm>
            <a:custGeom>
              <a:avLst/>
              <a:gdLst>
                <a:gd name="T0" fmla="*/ 61 w 206"/>
                <a:gd name="T1" fmla="*/ 2 h 85"/>
                <a:gd name="T2" fmla="*/ 33 w 206"/>
                <a:gd name="T3" fmla="*/ 3 h 85"/>
                <a:gd name="T4" fmla="*/ 35 w 206"/>
                <a:gd name="T5" fmla="*/ 7 h 85"/>
                <a:gd name="T6" fmla="*/ 35 w 206"/>
                <a:gd name="T7" fmla="*/ 10 h 85"/>
                <a:gd name="T8" fmla="*/ 29 w 206"/>
                <a:gd name="T9" fmla="*/ 8 h 85"/>
                <a:gd name="T10" fmla="*/ 25 w 206"/>
                <a:gd name="T11" fmla="*/ 5 h 85"/>
                <a:gd name="T12" fmla="*/ 8 w 206"/>
                <a:gd name="T13" fmla="*/ 8 h 85"/>
                <a:gd name="T14" fmla="*/ 10 w 206"/>
                <a:gd name="T15" fmla="*/ 15 h 85"/>
                <a:gd name="T16" fmla="*/ 17 w 206"/>
                <a:gd name="T17" fmla="*/ 16 h 85"/>
                <a:gd name="T18" fmla="*/ 24 w 206"/>
                <a:gd name="T19" fmla="*/ 22 h 85"/>
                <a:gd name="T20" fmla="*/ 29 w 206"/>
                <a:gd name="T21" fmla="*/ 26 h 85"/>
                <a:gd name="T22" fmla="*/ 35 w 206"/>
                <a:gd name="T23" fmla="*/ 20 h 85"/>
                <a:gd name="T24" fmla="*/ 38 w 206"/>
                <a:gd name="T25" fmla="*/ 18 h 85"/>
                <a:gd name="T26" fmla="*/ 41 w 206"/>
                <a:gd name="T27" fmla="*/ 14 h 85"/>
                <a:gd name="T28" fmla="*/ 53 w 206"/>
                <a:gd name="T29" fmla="*/ 10 h 85"/>
                <a:gd name="T30" fmla="*/ 60 w 206"/>
                <a:gd name="T31" fmla="*/ 10 h 85"/>
                <a:gd name="T32" fmla="*/ 64 w 206"/>
                <a:gd name="T33" fmla="*/ 8 h 85"/>
                <a:gd name="T34" fmla="*/ 61 w 206"/>
                <a:gd name="T35" fmla="*/ 2 h 8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06" h="85">
                  <a:moveTo>
                    <a:pt x="191" y="7"/>
                  </a:moveTo>
                  <a:cubicBezTo>
                    <a:pt x="165" y="6"/>
                    <a:pt x="130" y="0"/>
                    <a:pt x="103" y="9"/>
                  </a:cubicBezTo>
                  <a:cubicBezTo>
                    <a:pt x="100" y="18"/>
                    <a:pt x="101" y="20"/>
                    <a:pt x="109" y="25"/>
                  </a:cubicBezTo>
                  <a:cubicBezTo>
                    <a:pt x="111" y="28"/>
                    <a:pt x="118" y="34"/>
                    <a:pt x="107" y="33"/>
                  </a:cubicBezTo>
                  <a:cubicBezTo>
                    <a:pt x="101" y="32"/>
                    <a:pt x="89" y="27"/>
                    <a:pt x="89" y="27"/>
                  </a:cubicBezTo>
                  <a:cubicBezTo>
                    <a:pt x="86" y="24"/>
                    <a:pt x="82" y="18"/>
                    <a:pt x="77" y="19"/>
                  </a:cubicBezTo>
                  <a:cubicBezTo>
                    <a:pt x="52" y="22"/>
                    <a:pt x="57" y="25"/>
                    <a:pt x="23" y="27"/>
                  </a:cubicBezTo>
                  <a:cubicBezTo>
                    <a:pt x="0" y="31"/>
                    <a:pt x="18" y="45"/>
                    <a:pt x="31" y="49"/>
                  </a:cubicBezTo>
                  <a:cubicBezTo>
                    <a:pt x="43" y="53"/>
                    <a:pt x="35" y="51"/>
                    <a:pt x="55" y="53"/>
                  </a:cubicBezTo>
                  <a:cubicBezTo>
                    <a:pt x="63" y="59"/>
                    <a:pt x="66" y="67"/>
                    <a:pt x="75" y="73"/>
                  </a:cubicBezTo>
                  <a:cubicBezTo>
                    <a:pt x="78" y="81"/>
                    <a:pt x="81" y="82"/>
                    <a:pt x="89" y="85"/>
                  </a:cubicBezTo>
                  <a:cubicBezTo>
                    <a:pt x="104" y="81"/>
                    <a:pt x="99" y="75"/>
                    <a:pt x="109" y="67"/>
                  </a:cubicBezTo>
                  <a:cubicBezTo>
                    <a:pt x="113" y="64"/>
                    <a:pt x="121" y="59"/>
                    <a:pt x="121" y="59"/>
                  </a:cubicBezTo>
                  <a:cubicBezTo>
                    <a:pt x="123" y="55"/>
                    <a:pt x="124" y="50"/>
                    <a:pt x="127" y="47"/>
                  </a:cubicBezTo>
                  <a:cubicBezTo>
                    <a:pt x="132" y="41"/>
                    <a:pt x="158" y="37"/>
                    <a:pt x="167" y="35"/>
                  </a:cubicBezTo>
                  <a:cubicBezTo>
                    <a:pt x="174" y="34"/>
                    <a:pt x="181" y="33"/>
                    <a:pt x="187" y="31"/>
                  </a:cubicBezTo>
                  <a:cubicBezTo>
                    <a:pt x="191" y="30"/>
                    <a:pt x="199" y="27"/>
                    <a:pt x="199" y="27"/>
                  </a:cubicBezTo>
                  <a:cubicBezTo>
                    <a:pt x="206" y="16"/>
                    <a:pt x="199" y="15"/>
                    <a:pt x="191" y="7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Freeform 46"/>
            <p:cNvSpPr>
              <a:spLocks/>
            </p:cNvSpPr>
            <p:nvPr/>
          </p:nvSpPr>
          <p:spPr bwMode="invGray">
            <a:xfrm>
              <a:off x="2759" y="2039"/>
              <a:ext cx="48" cy="21"/>
            </a:xfrm>
            <a:custGeom>
              <a:avLst/>
              <a:gdLst>
                <a:gd name="T0" fmla="*/ 11 w 64"/>
                <a:gd name="T1" fmla="*/ 2 h 28"/>
                <a:gd name="T2" fmla="*/ 3 w 64"/>
                <a:gd name="T3" fmla="*/ 2 h 28"/>
                <a:gd name="T4" fmla="*/ 8 w 64"/>
                <a:gd name="T5" fmla="*/ 9 h 28"/>
                <a:gd name="T6" fmla="*/ 17 w 64"/>
                <a:gd name="T7" fmla="*/ 5 h 28"/>
                <a:gd name="T8" fmla="*/ 11 w 64"/>
                <a:gd name="T9" fmla="*/ 2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4" h="28">
                  <a:moveTo>
                    <a:pt x="36" y="6"/>
                  </a:moveTo>
                  <a:cubicBezTo>
                    <a:pt x="32" y="18"/>
                    <a:pt x="19" y="0"/>
                    <a:pt x="8" y="4"/>
                  </a:cubicBezTo>
                  <a:cubicBezTo>
                    <a:pt x="0" y="16"/>
                    <a:pt x="14" y="27"/>
                    <a:pt x="24" y="28"/>
                  </a:cubicBezTo>
                  <a:cubicBezTo>
                    <a:pt x="30" y="27"/>
                    <a:pt x="48" y="16"/>
                    <a:pt x="54" y="14"/>
                  </a:cubicBezTo>
                  <a:cubicBezTo>
                    <a:pt x="64" y="10"/>
                    <a:pt x="36" y="9"/>
                    <a:pt x="36" y="6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Freeform 47"/>
            <p:cNvSpPr>
              <a:spLocks/>
            </p:cNvSpPr>
            <p:nvPr/>
          </p:nvSpPr>
          <p:spPr bwMode="invGray">
            <a:xfrm>
              <a:off x="2467" y="2311"/>
              <a:ext cx="109" cy="132"/>
            </a:xfrm>
            <a:custGeom>
              <a:avLst/>
              <a:gdLst>
                <a:gd name="T0" fmla="*/ 7 w 146"/>
                <a:gd name="T1" fmla="*/ 6 h 176"/>
                <a:gd name="T2" fmla="*/ 0 w 146"/>
                <a:gd name="T3" fmla="*/ 8 h 176"/>
                <a:gd name="T4" fmla="*/ 4 w 146"/>
                <a:gd name="T5" fmla="*/ 14 h 176"/>
                <a:gd name="T6" fmla="*/ 10 w 146"/>
                <a:gd name="T7" fmla="*/ 28 h 176"/>
                <a:gd name="T8" fmla="*/ 16 w 146"/>
                <a:gd name="T9" fmla="*/ 29 h 176"/>
                <a:gd name="T10" fmla="*/ 16 w 146"/>
                <a:gd name="T11" fmla="*/ 34 h 176"/>
                <a:gd name="T12" fmla="*/ 9 w 146"/>
                <a:gd name="T13" fmla="*/ 36 h 176"/>
                <a:gd name="T14" fmla="*/ 5 w 146"/>
                <a:gd name="T15" fmla="*/ 42 h 176"/>
                <a:gd name="T16" fmla="*/ 5 w 146"/>
                <a:gd name="T17" fmla="*/ 44 h 176"/>
                <a:gd name="T18" fmla="*/ 9 w 146"/>
                <a:gd name="T19" fmla="*/ 45 h 176"/>
                <a:gd name="T20" fmla="*/ 5 w 146"/>
                <a:gd name="T21" fmla="*/ 53 h 176"/>
                <a:gd name="T22" fmla="*/ 6 w 146"/>
                <a:gd name="T23" fmla="*/ 56 h 176"/>
                <a:gd name="T24" fmla="*/ 10 w 146"/>
                <a:gd name="T25" fmla="*/ 54 h 176"/>
                <a:gd name="T26" fmla="*/ 18 w 146"/>
                <a:gd name="T27" fmla="*/ 53 h 176"/>
                <a:gd name="T28" fmla="*/ 29 w 146"/>
                <a:gd name="T29" fmla="*/ 54 h 176"/>
                <a:gd name="T30" fmla="*/ 34 w 146"/>
                <a:gd name="T31" fmla="*/ 53 h 176"/>
                <a:gd name="T32" fmla="*/ 38 w 146"/>
                <a:gd name="T33" fmla="*/ 53 h 176"/>
                <a:gd name="T34" fmla="*/ 40 w 146"/>
                <a:gd name="T35" fmla="*/ 45 h 176"/>
                <a:gd name="T36" fmla="*/ 45 w 146"/>
                <a:gd name="T37" fmla="*/ 42 h 176"/>
                <a:gd name="T38" fmla="*/ 34 w 146"/>
                <a:gd name="T39" fmla="*/ 35 h 176"/>
                <a:gd name="T40" fmla="*/ 28 w 146"/>
                <a:gd name="T41" fmla="*/ 26 h 176"/>
                <a:gd name="T42" fmla="*/ 25 w 146"/>
                <a:gd name="T43" fmla="*/ 22 h 176"/>
                <a:gd name="T44" fmla="*/ 20 w 146"/>
                <a:gd name="T45" fmla="*/ 20 h 176"/>
                <a:gd name="T46" fmla="*/ 27 w 146"/>
                <a:gd name="T47" fmla="*/ 15 h 176"/>
                <a:gd name="T48" fmla="*/ 20 w 146"/>
                <a:gd name="T49" fmla="*/ 10 h 176"/>
                <a:gd name="T50" fmla="*/ 22 w 146"/>
                <a:gd name="T51" fmla="*/ 5 h 176"/>
                <a:gd name="T52" fmla="*/ 14 w 146"/>
                <a:gd name="T53" fmla="*/ 1 h 176"/>
                <a:gd name="T54" fmla="*/ 9 w 146"/>
                <a:gd name="T55" fmla="*/ 3 h 176"/>
                <a:gd name="T56" fmla="*/ 7 w 146"/>
                <a:gd name="T57" fmla="*/ 6 h 17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46" h="176">
                  <a:moveTo>
                    <a:pt x="24" y="19"/>
                  </a:moveTo>
                  <a:cubicBezTo>
                    <a:pt x="13" y="23"/>
                    <a:pt x="7" y="15"/>
                    <a:pt x="0" y="25"/>
                  </a:cubicBezTo>
                  <a:cubicBezTo>
                    <a:pt x="2" y="32"/>
                    <a:pt x="14" y="43"/>
                    <a:pt x="14" y="43"/>
                  </a:cubicBezTo>
                  <a:cubicBezTo>
                    <a:pt x="19" y="58"/>
                    <a:pt x="20" y="78"/>
                    <a:pt x="34" y="87"/>
                  </a:cubicBezTo>
                  <a:cubicBezTo>
                    <a:pt x="42" y="84"/>
                    <a:pt x="45" y="86"/>
                    <a:pt x="52" y="91"/>
                  </a:cubicBezTo>
                  <a:cubicBezTo>
                    <a:pt x="57" y="105"/>
                    <a:pt x="60" y="101"/>
                    <a:pt x="50" y="107"/>
                  </a:cubicBezTo>
                  <a:cubicBezTo>
                    <a:pt x="38" y="105"/>
                    <a:pt x="32" y="101"/>
                    <a:pt x="28" y="113"/>
                  </a:cubicBezTo>
                  <a:cubicBezTo>
                    <a:pt x="32" y="129"/>
                    <a:pt x="33" y="128"/>
                    <a:pt x="16" y="131"/>
                  </a:cubicBezTo>
                  <a:cubicBezTo>
                    <a:pt x="17" y="133"/>
                    <a:pt x="16" y="136"/>
                    <a:pt x="18" y="137"/>
                  </a:cubicBezTo>
                  <a:cubicBezTo>
                    <a:pt x="21" y="139"/>
                    <a:pt x="30" y="141"/>
                    <a:pt x="30" y="141"/>
                  </a:cubicBezTo>
                  <a:cubicBezTo>
                    <a:pt x="28" y="152"/>
                    <a:pt x="21" y="159"/>
                    <a:pt x="18" y="169"/>
                  </a:cubicBezTo>
                  <a:cubicBezTo>
                    <a:pt x="19" y="171"/>
                    <a:pt x="18" y="174"/>
                    <a:pt x="20" y="175"/>
                  </a:cubicBezTo>
                  <a:cubicBezTo>
                    <a:pt x="22" y="176"/>
                    <a:pt x="32" y="171"/>
                    <a:pt x="34" y="171"/>
                  </a:cubicBezTo>
                  <a:cubicBezTo>
                    <a:pt x="42" y="170"/>
                    <a:pt x="50" y="170"/>
                    <a:pt x="58" y="169"/>
                  </a:cubicBezTo>
                  <a:cubicBezTo>
                    <a:pt x="70" y="167"/>
                    <a:pt x="80" y="167"/>
                    <a:pt x="92" y="171"/>
                  </a:cubicBezTo>
                  <a:cubicBezTo>
                    <a:pt x="98" y="170"/>
                    <a:pt x="104" y="170"/>
                    <a:pt x="110" y="169"/>
                  </a:cubicBezTo>
                  <a:cubicBezTo>
                    <a:pt x="114" y="168"/>
                    <a:pt x="122" y="165"/>
                    <a:pt x="122" y="165"/>
                  </a:cubicBezTo>
                  <a:cubicBezTo>
                    <a:pt x="124" y="158"/>
                    <a:pt x="123" y="147"/>
                    <a:pt x="128" y="141"/>
                  </a:cubicBezTo>
                  <a:cubicBezTo>
                    <a:pt x="132" y="136"/>
                    <a:pt x="146" y="133"/>
                    <a:pt x="146" y="133"/>
                  </a:cubicBezTo>
                  <a:cubicBezTo>
                    <a:pt x="142" y="105"/>
                    <a:pt x="143" y="111"/>
                    <a:pt x="110" y="109"/>
                  </a:cubicBezTo>
                  <a:cubicBezTo>
                    <a:pt x="102" y="97"/>
                    <a:pt x="103" y="88"/>
                    <a:pt x="88" y="83"/>
                  </a:cubicBezTo>
                  <a:cubicBezTo>
                    <a:pt x="85" y="79"/>
                    <a:pt x="86" y="72"/>
                    <a:pt x="82" y="69"/>
                  </a:cubicBezTo>
                  <a:cubicBezTo>
                    <a:pt x="77" y="65"/>
                    <a:pt x="69" y="65"/>
                    <a:pt x="64" y="61"/>
                  </a:cubicBezTo>
                  <a:cubicBezTo>
                    <a:pt x="52" y="43"/>
                    <a:pt x="67" y="47"/>
                    <a:pt x="86" y="45"/>
                  </a:cubicBezTo>
                  <a:cubicBezTo>
                    <a:pt x="93" y="25"/>
                    <a:pt x="83" y="29"/>
                    <a:pt x="64" y="31"/>
                  </a:cubicBezTo>
                  <a:cubicBezTo>
                    <a:pt x="62" y="25"/>
                    <a:pt x="70" y="13"/>
                    <a:pt x="70" y="13"/>
                  </a:cubicBezTo>
                  <a:cubicBezTo>
                    <a:pt x="64" y="4"/>
                    <a:pt x="56" y="3"/>
                    <a:pt x="46" y="1"/>
                  </a:cubicBezTo>
                  <a:cubicBezTo>
                    <a:pt x="35" y="3"/>
                    <a:pt x="34" y="0"/>
                    <a:pt x="30" y="9"/>
                  </a:cubicBezTo>
                  <a:cubicBezTo>
                    <a:pt x="25" y="21"/>
                    <a:pt x="29" y="24"/>
                    <a:pt x="24" y="19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Freeform 48"/>
            <p:cNvSpPr>
              <a:spLocks/>
            </p:cNvSpPr>
            <p:nvPr/>
          </p:nvSpPr>
          <p:spPr bwMode="invGray">
            <a:xfrm>
              <a:off x="2413" y="2359"/>
              <a:ext cx="69" cy="68"/>
            </a:xfrm>
            <a:custGeom>
              <a:avLst/>
              <a:gdLst>
                <a:gd name="T0" fmla="*/ 19 w 92"/>
                <a:gd name="T1" fmla="*/ 1 h 92"/>
                <a:gd name="T2" fmla="*/ 26 w 92"/>
                <a:gd name="T3" fmla="*/ 2 h 92"/>
                <a:gd name="T4" fmla="*/ 29 w 92"/>
                <a:gd name="T5" fmla="*/ 7 h 92"/>
                <a:gd name="T6" fmla="*/ 25 w 92"/>
                <a:gd name="T7" fmla="*/ 14 h 92"/>
                <a:gd name="T8" fmla="*/ 15 w 92"/>
                <a:gd name="T9" fmla="*/ 22 h 92"/>
                <a:gd name="T10" fmla="*/ 6 w 92"/>
                <a:gd name="T11" fmla="*/ 27 h 92"/>
                <a:gd name="T12" fmla="*/ 3 w 92"/>
                <a:gd name="T13" fmla="*/ 21 h 92"/>
                <a:gd name="T14" fmla="*/ 6 w 92"/>
                <a:gd name="T15" fmla="*/ 19 h 92"/>
                <a:gd name="T16" fmla="*/ 5 w 92"/>
                <a:gd name="T17" fmla="*/ 13 h 92"/>
                <a:gd name="T18" fmla="*/ 13 w 92"/>
                <a:gd name="T19" fmla="*/ 9 h 92"/>
                <a:gd name="T20" fmla="*/ 19 w 92"/>
                <a:gd name="T21" fmla="*/ 1 h 9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2" h="92">
                  <a:moveTo>
                    <a:pt x="58" y="6"/>
                  </a:moveTo>
                  <a:cubicBezTo>
                    <a:pt x="67" y="0"/>
                    <a:pt x="73" y="2"/>
                    <a:pt x="82" y="8"/>
                  </a:cubicBezTo>
                  <a:cubicBezTo>
                    <a:pt x="91" y="22"/>
                    <a:pt x="88" y="15"/>
                    <a:pt x="92" y="26"/>
                  </a:cubicBezTo>
                  <a:cubicBezTo>
                    <a:pt x="89" y="36"/>
                    <a:pt x="82" y="37"/>
                    <a:pt x="78" y="48"/>
                  </a:cubicBezTo>
                  <a:cubicBezTo>
                    <a:pt x="85" y="69"/>
                    <a:pt x="60" y="71"/>
                    <a:pt x="46" y="76"/>
                  </a:cubicBezTo>
                  <a:cubicBezTo>
                    <a:pt x="40" y="86"/>
                    <a:pt x="28" y="86"/>
                    <a:pt x="18" y="92"/>
                  </a:cubicBezTo>
                  <a:cubicBezTo>
                    <a:pt x="9" y="90"/>
                    <a:pt x="0" y="84"/>
                    <a:pt x="8" y="72"/>
                  </a:cubicBezTo>
                  <a:cubicBezTo>
                    <a:pt x="11" y="68"/>
                    <a:pt x="20" y="64"/>
                    <a:pt x="20" y="64"/>
                  </a:cubicBezTo>
                  <a:cubicBezTo>
                    <a:pt x="23" y="55"/>
                    <a:pt x="21" y="53"/>
                    <a:pt x="14" y="46"/>
                  </a:cubicBezTo>
                  <a:cubicBezTo>
                    <a:pt x="18" y="30"/>
                    <a:pt x="28" y="36"/>
                    <a:pt x="40" y="28"/>
                  </a:cubicBezTo>
                  <a:cubicBezTo>
                    <a:pt x="56" y="17"/>
                    <a:pt x="50" y="24"/>
                    <a:pt x="58" y="6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" name="Freeform 49"/>
            <p:cNvSpPr>
              <a:spLocks/>
            </p:cNvSpPr>
            <p:nvPr/>
          </p:nvSpPr>
          <p:spPr bwMode="invGray">
            <a:xfrm>
              <a:off x="4099" y="3502"/>
              <a:ext cx="474" cy="495"/>
            </a:xfrm>
            <a:custGeom>
              <a:avLst/>
              <a:gdLst>
                <a:gd name="T0" fmla="*/ 67 w 633"/>
                <a:gd name="T1" fmla="*/ 4 h 660"/>
                <a:gd name="T2" fmla="*/ 55 w 633"/>
                <a:gd name="T3" fmla="*/ 6 h 660"/>
                <a:gd name="T4" fmla="*/ 46 w 633"/>
                <a:gd name="T5" fmla="*/ 17 h 660"/>
                <a:gd name="T6" fmla="*/ 32 w 633"/>
                <a:gd name="T7" fmla="*/ 19 h 660"/>
                <a:gd name="T8" fmla="*/ 26 w 633"/>
                <a:gd name="T9" fmla="*/ 24 h 660"/>
                <a:gd name="T10" fmla="*/ 21 w 633"/>
                <a:gd name="T11" fmla="*/ 37 h 660"/>
                <a:gd name="T12" fmla="*/ 11 w 633"/>
                <a:gd name="T13" fmla="*/ 53 h 660"/>
                <a:gd name="T14" fmla="*/ 0 w 633"/>
                <a:gd name="T15" fmla="*/ 57 h 660"/>
                <a:gd name="T16" fmla="*/ 22 w 633"/>
                <a:gd name="T17" fmla="*/ 103 h 660"/>
                <a:gd name="T18" fmla="*/ 37 w 633"/>
                <a:gd name="T19" fmla="*/ 135 h 660"/>
                <a:gd name="T20" fmla="*/ 46 w 633"/>
                <a:gd name="T21" fmla="*/ 140 h 660"/>
                <a:gd name="T22" fmla="*/ 52 w 633"/>
                <a:gd name="T23" fmla="*/ 143 h 660"/>
                <a:gd name="T24" fmla="*/ 72 w 633"/>
                <a:gd name="T25" fmla="*/ 137 h 660"/>
                <a:gd name="T26" fmla="*/ 79 w 633"/>
                <a:gd name="T27" fmla="*/ 134 h 660"/>
                <a:gd name="T28" fmla="*/ 94 w 633"/>
                <a:gd name="T29" fmla="*/ 143 h 660"/>
                <a:gd name="T30" fmla="*/ 102 w 633"/>
                <a:gd name="T31" fmla="*/ 167 h 660"/>
                <a:gd name="T32" fmla="*/ 106 w 633"/>
                <a:gd name="T33" fmla="*/ 166 h 660"/>
                <a:gd name="T34" fmla="*/ 109 w 633"/>
                <a:gd name="T35" fmla="*/ 161 h 660"/>
                <a:gd name="T36" fmla="*/ 116 w 633"/>
                <a:gd name="T37" fmla="*/ 173 h 660"/>
                <a:gd name="T38" fmla="*/ 127 w 633"/>
                <a:gd name="T39" fmla="*/ 181 h 660"/>
                <a:gd name="T40" fmla="*/ 137 w 633"/>
                <a:gd name="T41" fmla="*/ 191 h 660"/>
                <a:gd name="T42" fmla="*/ 139 w 633"/>
                <a:gd name="T43" fmla="*/ 195 h 660"/>
                <a:gd name="T44" fmla="*/ 143 w 633"/>
                <a:gd name="T45" fmla="*/ 197 h 660"/>
                <a:gd name="T46" fmla="*/ 152 w 633"/>
                <a:gd name="T47" fmla="*/ 207 h 660"/>
                <a:gd name="T48" fmla="*/ 155 w 633"/>
                <a:gd name="T49" fmla="*/ 200 h 660"/>
                <a:gd name="T50" fmla="*/ 170 w 633"/>
                <a:gd name="T51" fmla="*/ 209 h 660"/>
                <a:gd name="T52" fmla="*/ 184 w 633"/>
                <a:gd name="T53" fmla="*/ 207 h 660"/>
                <a:gd name="T54" fmla="*/ 193 w 633"/>
                <a:gd name="T55" fmla="*/ 168 h 660"/>
                <a:gd name="T56" fmla="*/ 198 w 633"/>
                <a:gd name="T57" fmla="*/ 146 h 660"/>
                <a:gd name="T58" fmla="*/ 195 w 633"/>
                <a:gd name="T59" fmla="*/ 116 h 660"/>
                <a:gd name="T60" fmla="*/ 168 w 633"/>
                <a:gd name="T61" fmla="*/ 86 h 660"/>
                <a:gd name="T62" fmla="*/ 166 w 633"/>
                <a:gd name="T63" fmla="*/ 74 h 660"/>
                <a:gd name="T64" fmla="*/ 145 w 633"/>
                <a:gd name="T65" fmla="*/ 57 h 660"/>
                <a:gd name="T66" fmla="*/ 148 w 633"/>
                <a:gd name="T67" fmla="*/ 49 h 660"/>
                <a:gd name="T68" fmla="*/ 143 w 633"/>
                <a:gd name="T69" fmla="*/ 42 h 660"/>
                <a:gd name="T70" fmla="*/ 131 w 633"/>
                <a:gd name="T71" fmla="*/ 25 h 660"/>
                <a:gd name="T72" fmla="*/ 124 w 633"/>
                <a:gd name="T73" fmla="*/ 10 h 660"/>
                <a:gd name="T74" fmla="*/ 122 w 633"/>
                <a:gd name="T75" fmla="*/ 6 h 660"/>
                <a:gd name="T76" fmla="*/ 115 w 633"/>
                <a:gd name="T77" fmla="*/ 48 h 660"/>
                <a:gd name="T78" fmla="*/ 102 w 633"/>
                <a:gd name="T79" fmla="*/ 37 h 660"/>
                <a:gd name="T80" fmla="*/ 92 w 633"/>
                <a:gd name="T81" fmla="*/ 35 h 660"/>
                <a:gd name="T82" fmla="*/ 86 w 633"/>
                <a:gd name="T83" fmla="*/ 28 h 660"/>
                <a:gd name="T84" fmla="*/ 83 w 633"/>
                <a:gd name="T85" fmla="*/ 20 h 660"/>
                <a:gd name="T86" fmla="*/ 87 w 633"/>
                <a:gd name="T87" fmla="*/ 17 h 660"/>
                <a:gd name="T88" fmla="*/ 76 w 633"/>
                <a:gd name="T89" fmla="*/ 6 h 660"/>
                <a:gd name="T90" fmla="*/ 68 w 633"/>
                <a:gd name="T91" fmla="*/ 4 h 660"/>
                <a:gd name="T92" fmla="*/ 64 w 633"/>
                <a:gd name="T93" fmla="*/ 2 h 660"/>
                <a:gd name="T94" fmla="*/ 67 w 633"/>
                <a:gd name="T95" fmla="*/ 4 h 66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33" h="660">
                  <a:moveTo>
                    <a:pt x="212" y="11"/>
                  </a:moveTo>
                  <a:cubicBezTo>
                    <a:pt x="195" y="0"/>
                    <a:pt x="187" y="2"/>
                    <a:pt x="176" y="19"/>
                  </a:cubicBezTo>
                  <a:cubicBezTo>
                    <a:pt x="171" y="61"/>
                    <a:pt x="181" y="88"/>
                    <a:pt x="144" y="51"/>
                  </a:cubicBezTo>
                  <a:cubicBezTo>
                    <a:pt x="131" y="53"/>
                    <a:pt x="115" y="51"/>
                    <a:pt x="104" y="59"/>
                  </a:cubicBezTo>
                  <a:cubicBezTo>
                    <a:pt x="78" y="80"/>
                    <a:pt x="114" y="65"/>
                    <a:pt x="84" y="75"/>
                  </a:cubicBezTo>
                  <a:cubicBezTo>
                    <a:pt x="78" y="94"/>
                    <a:pt x="92" y="107"/>
                    <a:pt x="68" y="115"/>
                  </a:cubicBezTo>
                  <a:cubicBezTo>
                    <a:pt x="55" y="135"/>
                    <a:pt x="59" y="159"/>
                    <a:pt x="36" y="167"/>
                  </a:cubicBezTo>
                  <a:cubicBezTo>
                    <a:pt x="16" y="163"/>
                    <a:pt x="7" y="158"/>
                    <a:pt x="0" y="179"/>
                  </a:cubicBezTo>
                  <a:cubicBezTo>
                    <a:pt x="9" y="232"/>
                    <a:pt x="43" y="279"/>
                    <a:pt x="72" y="323"/>
                  </a:cubicBezTo>
                  <a:cubicBezTo>
                    <a:pt x="82" y="371"/>
                    <a:pt x="85" y="392"/>
                    <a:pt x="120" y="427"/>
                  </a:cubicBezTo>
                  <a:cubicBezTo>
                    <a:pt x="127" y="434"/>
                    <a:pt x="136" y="438"/>
                    <a:pt x="144" y="443"/>
                  </a:cubicBezTo>
                  <a:cubicBezTo>
                    <a:pt x="151" y="448"/>
                    <a:pt x="168" y="451"/>
                    <a:pt x="168" y="451"/>
                  </a:cubicBezTo>
                  <a:cubicBezTo>
                    <a:pt x="188" y="444"/>
                    <a:pt x="208" y="438"/>
                    <a:pt x="228" y="431"/>
                  </a:cubicBezTo>
                  <a:cubicBezTo>
                    <a:pt x="236" y="428"/>
                    <a:pt x="252" y="423"/>
                    <a:pt x="252" y="423"/>
                  </a:cubicBezTo>
                  <a:cubicBezTo>
                    <a:pt x="271" y="429"/>
                    <a:pt x="281" y="445"/>
                    <a:pt x="300" y="451"/>
                  </a:cubicBezTo>
                  <a:cubicBezTo>
                    <a:pt x="320" y="471"/>
                    <a:pt x="315" y="500"/>
                    <a:pt x="324" y="527"/>
                  </a:cubicBezTo>
                  <a:cubicBezTo>
                    <a:pt x="328" y="526"/>
                    <a:pt x="333" y="526"/>
                    <a:pt x="336" y="523"/>
                  </a:cubicBezTo>
                  <a:cubicBezTo>
                    <a:pt x="340" y="520"/>
                    <a:pt x="339" y="511"/>
                    <a:pt x="344" y="511"/>
                  </a:cubicBezTo>
                  <a:cubicBezTo>
                    <a:pt x="358" y="511"/>
                    <a:pt x="362" y="541"/>
                    <a:pt x="368" y="547"/>
                  </a:cubicBezTo>
                  <a:cubicBezTo>
                    <a:pt x="378" y="557"/>
                    <a:pt x="392" y="563"/>
                    <a:pt x="404" y="571"/>
                  </a:cubicBezTo>
                  <a:cubicBezTo>
                    <a:pt x="418" y="580"/>
                    <a:pt x="422" y="594"/>
                    <a:pt x="436" y="603"/>
                  </a:cubicBezTo>
                  <a:cubicBezTo>
                    <a:pt x="439" y="607"/>
                    <a:pt x="441" y="612"/>
                    <a:pt x="444" y="615"/>
                  </a:cubicBezTo>
                  <a:cubicBezTo>
                    <a:pt x="447" y="618"/>
                    <a:pt x="453" y="619"/>
                    <a:pt x="456" y="623"/>
                  </a:cubicBezTo>
                  <a:cubicBezTo>
                    <a:pt x="489" y="660"/>
                    <a:pt x="457" y="637"/>
                    <a:pt x="484" y="655"/>
                  </a:cubicBezTo>
                  <a:cubicBezTo>
                    <a:pt x="487" y="647"/>
                    <a:pt x="485" y="626"/>
                    <a:pt x="492" y="631"/>
                  </a:cubicBezTo>
                  <a:cubicBezTo>
                    <a:pt x="509" y="642"/>
                    <a:pt x="522" y="653"/>
                    <a:pt x="540" y="659"/>
                  </a:cubicBezTo>
                  <a:cubicBezTo>
                    <a:pt x="557" y="642"/>
                    <a:pt x="567" y="648"/>
                    <a:pt x="588" y="655"/>
                  </a:cubicBezTo>
                  <a:cubicBezTo>
                    <a:pt x="611" y="621"/>
                    <a:pt x="573" y="560"/>
                    <a:pt x="616" y="531"/>
                  </a:cubicBezTo>
                  <a:cubicBezTo>
                    <a:pt x="632" y="507"/>
                    <a:pt x="629" y="496"/>
                    <a:pt x="632" y="463"/>
                  </a:cubicBezTo>
                  <a:cubicBezTo>
                    <a:pt x="630" y="440"/>
                    <a:pt x="633" y="390"/>
                    <a:pt x="620" y="367"/>
                  </a:cubicBezTo>
                  <a:cubicBezTo>
                    <a:pt x="600" y="332"/>
                    <a:pt x="565" y="300"/>
                    <a:pt x="536" y="271"/>
                  </a:cubicBezTo>
                  <a:cubicBezTo>
                    <a:pt x="532" y="259"/>
                    <a:pt x="532" y="247"/>
                    <a:pt x="528" y="235"/>
                  </a:cubicBezTo>
                  <a:cubicBezTo>
                    <a:pt x="525" y="225"/>
                    <a:pt x="474" y="188"/>
                    <a:pt x="460" y="179"/>
                  </a:cubicBezTo>
                  <a:cubicBezTo>
                    <a:pt x="463" y="171"/>
                    <a:pt x="471" y="164"/>
                    <a:pt x="472" y="155"/>
                  </a:cubicBezTo>
                  <a:cubicBezTo>
                    <a:pt x="474" y="144"/>
                    <a:pt x="461" y="137"/>
                    <a:pt x="456" y="131"/>
                  </a:cubicBezTo>
                  <a:cubicBezTo>
                    <a:pt x="435" y="106"/>
                    <a:pt x="451" y="88"/>
                    <a:pt x="416" y="79"/>
                  </a:cubicBezTo>
                  <a:cubicBezTo>
                    <a:pt x="395" y="48"/>
                    <a:pt x="403" y="64"/>
                    <a:pt x="392" y="31"/>
                  </a:cubicBezTo>
                  <a:cubicBezTo>
                    <a:pt x="391" y="27"/>
                    <a:pt x="388" y="19"/>
                    <a:pt x="388" y="19"/>
                  </a:cubicBezTo>
                  <a:cubicBezTo>
                    <a:pt x="362" y="58"/>
                    <a:pt x="379" y="107"/>
                    <a:pt x="364" y="151"/>
                  </a:cubicBezTo>
                  <a:cubicBezTo>
                    <a:pt x="344" y="144"/>
                    <a:pt x="344" y="120"/>
                    <a:pt x="324" y="115"/>
                  </a:cubicBezTo>
                  <a:cubicBezTo>
                    <a:pt x="314" y="112"/>
                    <a:pt x="303" y="112"/>
                    <a:pt x="292" y="111"/>
                  </a:cubicBezTo>
                  <a:cubicBezTo>
                    <a:pt x="284" y="103"/>
                    <a:pt x="276" y="97"/>
                    <a:pt x="272" y="87"/>
                  </a:cubicBezTo>
                  <a:cubicBezTo>
                    <a:pt x="269" y="79"/>
                    <a:pt x="264" y="63"/>
                    <a:pt x="264" y="63"/>
                  </a:cubicBezTo>
                  <a:cubicBezTo>
                    <a:pt x="268" y="60"/>
                    <a:pt x="273" y="58"/>
                    <a:pt x="276" y="55"/>
                  </a:cubicBezTo>
                  <a:cubicBezTo>
                    <a:pt x="300" y="31"/>
                    <a:pt x="256" y="24"/>
                    <a:pt x="240" y="19"/>
                  </a:cubicBezTo>
                  <a:cubicBezTo>
                    <a:pt x="232" y="16"/>
                    <a:pt x="224" y="14"/>
                    <a:pt x="216" y="11"/>
                  </a:cubicBezTo>
                  <a:cubicBezTo>
                    <a:pt x="212" y="10"/>
                    <a:pt x="200" y="5"/>
                    <a:pt x="204" y="7"/>
                  </a:cubicBezTo>
                  <a:cubicBezTo>
                    <a:pt x="207" y="8"/>
                    <a:pt x="209" y="10"/>
                    <a:pt x="212" y="11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Freeform 50"/>
            <p:cNvSpPr>
              <a:spLocks/>
            </p:cNvSpPr>
            <p:nvPr/>
          </p:nvSpPr>
          <p:spPr bwMode="invGray">
            <a:xfrm>
              <a:off x="4246" y="3241"/>
              <a:ext cx="319" cy="210"/>
            </a:xfrm>
            <a:custGeom>
              <a:avLst/>
              <a:gdLst>
                <a:gd name="T0" fmla="*/ 26 w 426"/>
                <a:gd name="T1" fmla="*/ 20 h 280"/>
                <a:gd name="T2" fmla="*/ 21 w 426"/>
                <a:gd name="T3" fmla="*/ 11 h 280"/>
                <a:gd name="T4" fmla="*/ 20 w 426"/>
                <a:gd name="T5" fmla="*/ 5 h 280"/>
                <a:gd name="T6" fmla="*/ 16 w 426"/>
                <a:gd name="T7" fmla="*/ 4 h 280"/>
                <a:gd name="T8" fmla="*/ 5 w 426"/>
                <a:gd name="T9" fmla="*/ 5 h 280"/>
                <a:gd name="T10" fmla="*/ 14 w 426"/>
                <a:gd name="T11" fmla="*/ 13 h 280"/>
                <a:gd name="T12" fmla="*/ 15 w 426"/>
                <a:gd name="T13" fmla="*/ 17 h 280"/>
                <a:gd name="T14" fmla="*/ 7 w 426"/>
                <a:gd name="T15" fmla="*/ 22 h 280"/>
                <a:gd name="T16" fmla="*/ 28 w 426"/>
                <a:gd name="T17" fmla="*/ 29 h 280"/>
                <a:gd name="T18" fmla="*/ 39 w 426"/>
                <a:gd name="T19" fmla="*/ 35 h 280"/>
                <a:gd name="T20" fmla="*/ 40 w 426"/>
                <a:gd name="T21" fmla="*/ 40 h 280"/>
                <a:gd name="T22" fmla="*/ 44 w 426"/>
                <a:gd name="T23" fmla="*/ 42 h 280"/>
                <a:gd name="T24" fmla="*/ 46 w 426"/>
                <a:gd name="T25" fmla="*/ 50 h 280"/>
                <a:gd name="T26" fmla="*/ 41 w 426"/>
                <a:gd name="T27" fmla="*/ 62 h 280"/>
                <a:gd name="T28" fmla="*/ 57 w 426"/>
                <a:gd name="T29" fmla="*/ 60 h 280"/>
                <a:gd name="T30" fmla="*/ 61 w 426"/>
                <a:gd name="T31" fmla="*/ 69 h 280"/>
                <a:gd name="T32" fmla="*/ 68 w 426"/>
                <a:gd name="T33" fmla="*/ 71 h 280"/>
                <a:gd name="T34" fmla="*/ 72 w 426"/>
                <a:gd name="T35" fmla="*/ 72 h 280"/>
                <a:gd name="T36" fmla="*/ 79 w 426"/>
                <a:gd name="T37" fmla="*/ 71 h 280"/>
                <a:gd name="T38" fmla="*/ 87 w 426"/>
                <a:gd name="T39" fmla="*/ 62 h 280"/>
                <a:gd name="T40" fmla="*/ 106 w 426"/>
                <a:gd name="T41" fmla="*/ 80 h 280"/>
                <a:gd name="T42" fmla="*/ 115 w 426"/>
                <a:gd name="T43" fmla="*/ 89 h 280"/>
                <a:gd name="T44" fmla="*/ 113 w 426"/>
                <a:gd name="T45" fmla="*/ 71 h 280"/>
                <a:gd name="T46" fmla="*/ 106 w 426"/>
                <a:gd name="T47" fmla="*/ 64 h 280"/>
                <a:gd name="T48" fmla="*/ 118 w 426"/>
                <a:gd name="T49" fmla="*/ 53 h 280"/>
                <a:gd name="T50" fmla="*/ 128 w 426"/>
                <a:gd name="T51" fmla="*/ 50 h 280"/>
                <a:gd name="T52" fmla="*/ 133 w 426"/>
                <a:gd name="T53" fmla="*/ 49 h 280"/>
                <a:gd name="T54" fmla="*/ 133 w 426"/>
                <a:gd name="T55" fmla="*/ 44 h 280"/>
                <a:gd name="T56" fmla="*/ 112 w 426"/>
                <a:gd name="T57" fmla="*/ 47 h 280"/>
                <a:gd name="T58" fmla="*/ 96 w 426"/>
                <a:gd name="T59" fmla="*/ 44 h 280"/>
                <a:gd name="T60" fmla="*/ 94 w 426"/>
                <a:gd name="T61" fmla="*/ 41 h 280"/>
                <a:gd name="T62" fmla="*/ 92 w 426"/>
                <a:gd name="T63" fmla="*/ 37 h 280"/>
                <a:gd name="T64" fmla="*/ 70 w 426"/>
                <a:gd name="T65" fmla="*/ 26 h 280"/>
                <a:gd name="T66" fmla="*/ 50 w 426"/>
                <a:gd name="T67" fmla="*/ 20 h 280"/>
                <a:gd name="T68" fmla="*/ 43 w 426"/>
                <a:gd name="T69" fmla="*/ 17 h 280"/>
                <a:gd name="T70" fmla="*/ 25 w 426"/>
                <a:gd name="T71" fmla="*/ 17 h 280"/>
                <a:gd name="T72" fmla="*/ 21 w 426"/>
                <a:gd name="T73" fmla="*/ 11 h 280"/>
                <a:gd name="T74" fmla="*/ 21 w 426"/>
                <a:gd name="T75" fmla="*/ 0 h 28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426" h="280">
                  <a:moveTo>
                    <a:pt x="84" y="60"/>
                  </a:moveTo>
                  <a:cubicBezTo>
                    <a:pt x="79" y="52"/>
                    <a:pt x="70" y="45"/>
                    <a:pt x="68" y="36"/>
                  </a:cubicBezTo>
                  <a:cubicBezTo>
                    <a:pt x="67" y="29"/>
                    <a:pt x="68" y="22"/>
                    <a:pt x="64" y="16"/>
                  </a:cubicBezTo>
                  <a:cubicBezTo>
                    <a:pt x="62" y="12"/>
                    <a:pt x="56" y="13"/>
                    <a:pt x="52" y="12"/>
                  </a:cubicBezTo>
                  <a:cubicBezTo>
                    <a:pt x="40" y="13"/>
                    <a:pt x="27" y="11"/>
                    <a:pt x="16" y="16"/>
                  </a:cubicBezTo>
                  <a:cubicBezTo>
                    <a:pt x="0" y="24"/>
                    <a:pt x="43" y="40"/>
                    <a:pt x="44" y="40"/>
                  </a:cubicBezTo>
                  <a:cubicBezTo>
                    <a:pt x="45" y="44"/>
                    <a:pt x="50" y="49"/>
                    <a:pt x="48" y="52"/>
                  </a:cubicBezTo>
                  <a:cubicBezTo>
                    <a:pt x="42" y="60"/>
                    <a:pt x="24" y="68"/>
                    <a:pt x="24" y="68"/>
                  </a:cubicBezTo>
                  <a:cubicBezTo>
                    <a:pt x="38" y="88"/>
                    <a:pt x="65" y="89"/>
                    <a:pt x="88" y="92"/>
                  </a:cubicBezTo>
                  <a:cubicBezTo>
                    <a:pt x="101" y="96"/>
                    <a:pt x="124" y="112"/>
                    <a:pt x="124" y="112"/>
                  </a:cubicBezTo>
                  <a:cubicBezTo>
                    <a:pt x="125" y="116"/>
                    <a:pt x="125" y="121"/>
                    <a:pt x="128" y="124"/>
                  </a:cubicBezTo>
                  <a:cubicBezTo>
                    <a:pt x="131" y="128"/>
                    <a:pt x="137" y="128"/>
                    <a:pt x="140" y="132"/>
                  </a:cubicBezTo>
                  <a:cubicBezTo>
                    <a:pt x="144" y="139"/>
                    <a:pt x="148" y="156"/>
                    <a:pt x="148" y="156"/>
                  </a:cubicBezTo>
                  <a:cubicBezTo>
                    <a:pt x="144" y="171"/>
                    <a:pt x="137" y="181"/>
                    <a:pt x="132" y="196"/>
                  </a:cubicBezTo>
                  <a:cubicBezTo>
                    <a:pt x="151" y="209"/>
                    <a:pt x="167" y="207"/>
                    <a:pt x="180" y="188"/>
                  </a:cubicBezTo>
                  <a:cubicBezTo>
                    <a:pt x="182" y="196"/>
                    <a:pt x="184" y="211"/>
                    <a:pt x="192" y="216"/>
                  </a:cubicBezTo>
                  <a:cubicBezTo>
                    <a:pt x="199" y="220"/>
                    <a:pt x="208" y="221"/>
                    <a:pt x="216" y="224"/>
                  </a:cubicBezTo>
                  <a:cubicBezTo>
                    <a:pt x="220" y="225"/>
                    <a:pt x="228" y="228"/>
                    <a:pt x="228" y="228"/>
                  </a:cubicBezTo>
                  <a:cubicBezTo>
                    <a:pt x="236" y="227"/>
                    <a:pt x="245" y="228"/>
                    <a:pt x="252" y="224"/>
                  </a:cubicBezTo>
                  <a:cubicBezTo>
                    <a:pt x="269" y="216"/>
                    <a:pt x="252" y="204"/>
                    <a:pt x="276" y="196"/>
                  </a:cubicBezTo>
                  <a:cubicBezTo>
                    <a:pt x="296" y="209"/>
                    <a:pt x="322" y="231"/>
                    <a:pt x="336" y="252"/>
                  </a:cubicBezTo>
                  <a:cubicBezTo>
                    <a:pt x="354" y="280"/>
                    <a:pt x="343" y="273"/>
                    <a:pt x="364" y="280"/>
                  </a:cubicBezTo>
                  <a:cubicBezTo>
                    <a:pt x="376" y="262"/>
                    <a:pt x="375" y="241"/>
                    <a:pt x="360" y="224"/>
                  </a:cubicBezTo>
                  <a:cubicBezTo>
                    <a:pt x="352" y="216"/>
                    <a:pt x="336" y="200"/>
                    <a:pt x="336" y="200"/>
                  </a:cubicBezTo>
                  <a:cubicBezTo>
                    <a:pt x="323" y="162"/>
                    <a:pt x="322" y="174"/>
                    <a:pt x="372" y="168"/>
                  </a:cubicBezTo>
                  <a:cubicBezTo>
                    <a:pt x="384" y="164"/>
                    <a:pt x="396" y="160"/>
                    <a:pt x="408" y="156"/>
                  </a:cubicBezTo>
                  <a:cubicBezTo>
                    <a:pt x="412" y="155"/>
                    <a:pt x="420" y="152"/>
                    <a:pt x="420" y="152"/>
                  </a:cubicBezTo>
                  <a:cubicBezTo>
                    <a:pt x="421" y="148"/>
                    <a:pt x="426" y="144"/>
                    <a:pt x="424" y="140"/>
                  </a:cubicBezTo>
                  <a:cubicBezTo>
                    <a:pt x="420" y="131"/>
                    <a:pt x="365" y="146"/>
                    <a:pt x="356" y="148"/>
                  </a:cubicBezTo>
                  <a:cubicBezTo>
                    <a:pt x="339" y="146"/>
                    <a:pt x="316" y="152"/>
                    <a:pt x="304" y="140"/>
                  </a:cubicBezTo>
                  <a:cubicBezTo>
                    <a:pt x="301" y="137"/>
                    <a:pt x="302" y="132"/>
                    <a:pt x="300" y="128"/>
                  </a:cubicBezTo>
                  <a:cubicBezTo>
                    <a:pt x="298" y="124"/>
                    <a:pt x="296" y="119"/>
                    <a:pt x="292" y="116"/>
                  </a:cubicBezTo>
                  <a:cubicBezTo>
                    <a:pt x="272" y="98"/>
                    <a:pt x="244" y="91"/>
                    <a:pt x="220" y="80"/>
                  </a:cubicBezTo>
                  <a:cubicBezTo>
                    <a:pt x="201" y="72"/>
                    <a:pt x="180" y="67"/>
                    <a:pt x="160" y="60"/>
                  </a:cubicBezTo>
                  <a:cubicBezTo>
                    <a:pt x="152" y="57"/>
                    <a:pt x="136" y="52"/>
                    <a:pt x="136" y="52"/>
                  </a:cubicBezTo>
                  <a:cubicBezTo>
                    <a:pt x="113" y="55"/>
                    <a:pt x="98" y="64"/>
                    <a:pt x="80" y="52"/>
                  </a:cubicBezTo>
                  <a:cubicBezTo>
                    <a:pt x="70" y="38"/>
                    <a:pt x="74" y="44"/>
                    <a:pt x="68" y="32"/>
                  </a:cubicBezTo>
                  <a:lnTo>
                    <a:pt x="68" y="0"/>
                  </a:lnTo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algn="ctr" rotWithShape="0">
                      <a:srgbClr val="989898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Freeform 51"/>
            <p:cNvSpPr>
              <a:spLocks/>
            </p:cNvSpPr>
            <p:nvPr/>
          </p:nvSpPr>
          <p:spPr bwMode="invGray">
            <a:xfrm>
              <a:off x="4255" y="3243"/>
              <a:ext cx="311" cy="211"/>
            </a:xfrm>
            <a:custGeom>
              <a:avLst/>
              <a:gdLst>
                <a:gd name="T0" fmla="*/ 0 w 416"/>
                <a:gd name="T1" fmla="*/ 1 h 282"/>
                <a:gd name="T2" fmla="*/ 6 w 416"/>
                <a:gd name="T3" fmla="*/ 12 h 282"/>
                <a:gd name="T4" fmla="*/ 9 w 416"/>
                <a:gd name="T5" fmla="*/ 16 h 282"/>
                <a:gd name="T6" fmla="*/ 26 w 416"/>
                <a:gd name="T7" fmla="*/ 28 h 282"/>
                <a:gd name="T8" fmla="*/ 37 w 416"/>
                <a:gd name="T9" fmla="*/ 36 h 282"/>
                <a:gd name="T10" fmla="*/ 41 w 416"/>
                <a:gd name="T11" fmla="*/ 38 h 282"/>
                <a:gd name="T12" fmla="*/ 43 w 416"/>
                <a:gd name="T13" fmla="*/ 52 h 282"/>
                <a:gd name="T14" fmla="*/ 37 w 416"/>
                <a:gd name="T15" fmla="*/ 63 h 282"/>
                <a:gd name="T16" fmla="*/ 43 w 416"/>
                <a:gd name="T17" fmla="*/ 61 h 282"/>
                <a:gd name="T18" fmla="*/ 46 w 416"/>
                <a:gd name="T19" fmla="*/ 59 h 282"/>
                <a:gd name="T20" fmla="*/ 50 w 416"/>
                <a:gd name="T21" fmla="*/ 63 h 282"/>
                <a:gd name="T22" fmla="*/ 58 w 416"/>
                <a:gd name="T23" fmla="*/ 68 h 282"/>
                <a:gd name="T24" fmla="*/ 65 w 416"/>
                <a:gd name="T25" fmla="*/ 73 h 282"/>
                <a:gd name="T26" fmla="*/ 75 w 416"/>
                <a:gd name="T27" fmla="*/ 69 h 282"/>
                <a:gd name="T28" fmla="*/ 77 w 416"/>
                <a:gd name="T29" fmla="*/ 61 h 282"/>
                <a:gd name="T30" fmla="*/ 84 w 416"/>
                <a:gd name="T31" fmla="*/ 63 h 282"/>
                <a:gd name="T32" fmla="*/ 91 w 416"/>
                <a:gd name="T33" fmla="*/ 66 h 282"/>
                <a:gd name="T34" fmla="*/ 106 w 416"/>
                <a:gd name="T35" fmla="*/ 88 h 282"/>
                <a:gd name="T36" fmla="*/ 111 w 416"/>
                <a:gd name="T37" fmla="*/ 87 h 282"/>
                <a:gd name="T38" fmla="*/ 110 w 416"/>
                <a:gd name="T39" fmla="*/ 79 h 282"/>
                <a:gd name="T40" fmla="*/ 99 w 416"/>
                <a:gd name="T41" fmla="*/ 61 h 282"/>
                <a:gd name="T42" fmla="*/ 112 w 416"/>
                <a:gd name="T43" fmla="*/ 55 h 282"/>
                <a:gd name="T44" fmla="*/ 127 w 416"/>
                <a:gd name="T45" fmla="*/ 46 h 282"/>
                <a:gd name="T46" fmla="*/ 128 w 416"/>
                <a:gd name="T47" fmla="*/ 37 h 282"/>
                <a:gd name="T48" fmla="*/ 114 w 416"/>
                <a:gd name="T49" fmla="*/ 43 h 282"/>
                <a:gd name="T50" fmla="*/ 96 w 416"/>
                <a:gd name="T51" fmla="*/ 43 h 282"/>
                <a:gd name="T52" fmla="*/ 82 w 416"/>
                <a:gd name="T53" fmla="*/ 31 h 282"/>
                <a:gd name="T54" fmla="*/ 57 w 416"/>
                <a:gd name="T55" fmla="*/ 19 h 282"/>
                <a:gd name="T56" fmla="*/ 41 w 416"/>
                <a:gd name="T57" fmla="*/ 10 h 282"/>
                <a:gd name="T58" fmla="*/ 29 w 416"/>
                <a:gd name="T59" fmla="*/ 13 h 282"/>
                <a:gd name="T60" fmla="*/ 24 w 416"/>
                <a:gd name="T61" fmla="*/ 18 h 282"/>
                <a:gd name="T62" fmla="*/ 17 w 416"/>
                <a:gd name="T63" fmla="*/ 5 h 282"/>
                <a:gd name="T64" fmla="*/ 0 w 416"/>
                <a:gd name="T65" fmla="*/ 1 h 28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416" h="282">
                  <a:moveTo>
                    <a:pt x="0" y="1"/>
                  </a:moveTo>
                  <a:cubicBezTo>
                    <a:pt x="7" y="22"/>
                    <a:pt x="2" y="9"/>
                    <a:pt x="20" y="37"/>
                  </a:cubicBezTo>
                  <a:cubicBezTo>
                    <a:pt x="23" y="41"/>
                    <a:pt x="28" y="49"/>
                    <a:pt x="28" y="49"/>
                  </a:cubicBezTo>
                  <a:cubicBezTo>
                    <a:pt x="5" y="84"/>
                    <a:pt x="65" y="78"/>
                    <a:pt x="84" y="89"/>
                  </a:cubicBezTo>
                  <a:cubicBezTo>
                    <a:pt x="97" y="96"/>
                    <a:pt x="108" y="105"/>
                    <a:pt x="120" y="113"/>
                  </a:cubicBezTo>
                  <a:cubicBezTo>
                    <a:pt x="124" y="116"/>
                    <a:pt x="132" y="121"/>
                    <a:pt x="132" y="121"/>
                  </a:cubicBezTo>
                  <a:cubicBezTo>
                    <a:pt x="138" y="138"/>
                    <a:pt x="132" y="151"/>
                    <a:pt x="136" y="169"/>
                  </a:cubicBezTo>
                  <a:cubicBezTo>
                    <a:pt x="107" y="188"/>
                    <a:pt x="110" y="176"/>
                    <a:pt x="116" y="201"/>
                  </a:cubicBezTo>
                  <a:cubicBezTo>
                    <a:pt x="123" y="200"/>
                    <a:pt x="130" y="199"/>
                    <a:pt x="136" y="197"/>
                  </a:cubicBezTo>
                  <a:cubicBezTo>
                    <a:pt x="141" y="195"/>
                    <a:pt x="143" y="188"/>
                    <a:pt x="148" y="189"/>
                  </a:cubicBezTo>
                  <a:cubicBezTo>
                    <a:pt x="154" y="190"/>
                    <a:pt x="156" y="198"/>
                    <a:pt x="160" y="201"/>
                  </a:cubicBezTo>
                  <a:cubicBezTo>
                    <a:pt x="168" y="207"/>
                    <a:pt x="176" y="212"/>
                    <a:pt x="184" y="217"/>
                  </a:cubicBezTo>
                  <a:cubicBezTo>
                    <a:pt x="192" y="222"/>
                    <a:pt x="208" y="233"/>
                    <a:pt x="208" y="233"/>
                  </a:cubicBezTo>
                  <a:cubicBezTo>
                    <a:pt x="216" y="231"/>
                    <a:pt x="234" y="230"/>
                    <a:pt x="240" y="221"/>
                  </a:cubicBezTo>
                  <a:cubicBezTo>
                    <a:pt x="244" y="214"/>
                    <a:pt x="248" y="197"/>
                    <a:pt x="248" y="197"/>
                  </a:cubicBezTo>
                  <a:cubicBezTo>
                    <a:pt x="255" y="198"/>
                    <a:pt x="261" y="199"/>
                    <a:pt x="268" y="201"/>
                  </a:cubicBezTo>
                  <a:cubicBezTo>
                    <a:pt x="276" y="203"/>
                    <a:pt x="292" y="209"/>
                    <a:pt x="292" y="209"/>
                  </a:cubicBezTo>
                  <a:cubicBezTo>
                    <a:pt x="298" y="242"/>
                    <a:pt x="306" y="270"/>
                    <a:pt x="340" y="281"/>
                  </a:cubicBezTo>
                  <a:cubicBezTo>
                    <a:pt x="345" y="280"/>
                    <a:pt x="354" y="282"/>
                    <a:pt x="356" y="277"/>
                  </a:cubicBezTo>
                  <a:cubicBezTo>
                    <a:pt x="359" y="270"/>
                    <a:pt x="355" y="260"/>
                    <a:pt x="352" y="253"/>
                  </a:cubicBezTo>
                  <a:cubicBezTo>
                    <a:pt x="346" y="238"/>
                    <a:pt x="329" y="206"/>
                    <a:pt x="316" y="197"/>
                  </a:cubicBezTo>
                  <a:cubicBezTo>
                    <a:pt x="307" y="170"/>
                    <a:pt x="339" y="175"/>
                    <a:pt x="360" y="173"/>
                  </a:cubicBezTo>
                  <a:cubicBezTo>
                    <a:pt x="383" y="165"/>
                    <a:pt x="391" y="162"/>
                    <a:pt x="408" y="145"/>
                  </a:cubicBezTo>
                  <a:cubicBezTo>
                    <a:pt x="412" y="140"/>
                    <a:pt x="416" y="121"/>
                    <a:pt x="409" y="120"/>
                  </a:cubicBezTo>
                  <a:cubicBezTo>
                    <a:pt x="402" y="119"/>
                    <a:pt x="384" y="135"/>
                    <a:pt x="367" y="138"/>
                  </a:cubicBezTo>
                  <a:cubicBezTo>
                    <a:pt x="350" y="141"/>
                    <a:pt x="325" y="144"/>
                    <a:pt x="308" y="137"/>
                  </a:cubicBezTo>
                  <a:cubicBezTo>
                    <a:pt x="286" y="130"/>
                    <a:pt x="284" y="111"/>
                    <a:pt x="264" y="97"/>
                  </a:cubicBezTo>
                  <a:cubicBezTo>
                    <a:pt x="238" y="80"/>
                    <a:pt x="203" y="76"/>
                    <a:pt x="180" y="61"/>
                  </a:cubicBezTo>
                  <a:cubicBezTo>
                    <a:pt x="163" y="50"/>
                    <a:pt x="150" y="39"/>
                    <a:pt x="132" y="33"/>
                  </a:cubicBezTo>
                  <a:cubicBezTo>
                    <a:pt x="119" y="35"/>
                    <a:pt x="102" y="31"/>
                    <a:pt x="92" y="41"/>
                  </a:cubicBezTo>
                  <a:cubicBezTo>
                    <a:pt x="71" y="62"/>
                    <a:pt x="108" y="46"/>
                    <a:pt x="76" y="57"/>
                  </a:cubicBezTo>
                  <a:cubicBezTo>
                    <a:pt x="52" y="49"/>
                    <a:pt x="67" y="38"/>
                    <a:pt x="56" y="17"/>
                  </a:cubicBezTo>
                  <a:cubicBezTo>
                    <a:pt x="48" y="0"/>
                    <a:pt x="16" y="1"/>
                    <a:pt x="0" y="1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Freeform 52"/>
            <p:cNvSpPr>
              <a:spLocks/>
            </p:cNvSpPr>
            <p:nvPr/>
          </p:nvSpPr>
          <p:spPr bwMode="invGray">
            <a:xfrm>
              <a:off x="4485" y="4013"/>
              <a:ext cx="45" cy="58"/>
            </a:xfrm>
            <a:custGeom>
              <a:avLst/>
              <a:gdLst>
                <a:gd name="T0" fmla="*/ 11 w 60"/>
                <a:gd name="T1" fmla="*/ 5 h 78"/>
                <a:gd name="T2" fmla="*/ 0 w 60"/>
                <a:gd name="T3" fmla="*/ 5 h 78"/>
                <a:gd name="T4" fmla="*/ 6 w 60"/>
                <a:gd name="T5" fmla="*/ 13 h 78"/>
                <a:gd name="T6" fmla="*/ 9 w 60"/>
                <a:gd name="T7" fmla="*/ 20 h 78"/>
                <a:gd name="T8" fmla="*/ 11 w 60"/>
                <a:gd name="T9" fmla="*/ 24 h 78"/>
                <a:gd name="T10" fmla="*/ 20 w 60"/>
                <a:gd name="T11" fmla="*/ 16 h 78"/>
                <a:gd name="T12" fmla="*/ 11 w 60"/>
                <a:gd name="T13" fmla="*/ 5 h 7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0" h="78">
                  <a:moveTo>
                    <a:pt x="32" y="18"/>
                  </a:moveTo>
                  <a:cubicBezTo>
                    <a:pt x="16" y="7"/>
                    <a:pt x="12" y="0"/>
                    <a:pt x="0" y="18"/>
                  </a:cubicBezTo>
                  <a:cubicBezTo>
                    <a:pt x="6" y="27"/>
                    <a:pt x="15" y="33"/>
                    <a:pt x="20" y="42"/>
                  </a:cubicBezTo>
                  <a:cubicBezTo>
                    <a:pt x="24" y="49"/>
                    <a:pt x="25" y="58"/>
                    <a:pt x="28" y="66"/>
                  </a:cubicBezTo>
                  <a:cubicBezTo>
                    <a:pt x="29" y="70"/>
                    <a:pt x="32" y="78"/>
                    <a:pt x="32" y="78"/>
                  </a:cubicBezTo>
                  <a:cubicBezTo>
                    <a:pt x="52" y="73"/>
                    <a:pt x="54" y="69"/>
                    <a:pt x="60" y="50"/>
                  </a:cubicBezTo>
                  <a:cubicBezTo>
                    <a:pt x="54" y="32"/>
                    <a:pt x="50" y="27"/>
                    <a:pt x="32" y="18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Freeform 53"/>
            <p:cNvSpPr>
              <a:spLocks/>
            </p:cNvSpPr>
            <p:nvPr/>
          </p:nvSpPr>
          <p:spPr bwMode="invGray">
            <a:xfrm>
              <a:off x="4621" y="3923"/>
              <a:ext cx="164" cy="85"/>
            </a:xfrm>
            <a:custGeom>
              <a:avLst/>
              <a:gdLst>
                <a:gd name="T0" fmla="*/ 14 w 219"/>
                <a:gd name="T1" fmla="*/ 23 h 113"/>
                <a:gd name="T2" fmla="*/ 12 w 219"/>
                <a:gd name="T3" fmla="*/ 20 h 113"/>
                <a:gd name="T4" fmla="*/ 4 w 219"/>
                <a:gd name="T5" fmla="*/ 22 h 113"/>
                <a:gd name="T6" fmla="*/ 12 w 219"/>
                <a:gd name="T7" fmla="*/ 36 h 113"/>
                <a:gd name="T8" fmla="*/ 39 w 219"/>
                <a:gd name="T9" fmla="*/ 29 h 113"/>
                <a:gd name="T10" fmla="*/ 46 w 219"/>
                <a:gd name="T11" fmla="*/ 23 h 113"/>
                <a:gd name="T12" fmla="*/ 54 w 219"/>
                <a:gd name="T13" fmla="*/ 21 h 113"/>
                <a:gd name="T14" fmla="*/ 69 w 219"/>
                <a:gd name="T15" fmla="*/ 6 h 113"/>
                <a:gd name="T16" fmla="*/ 66 w 219"/>
                <a:gd name="T17" fmla="*/ 0 h 113"/>
                <a:gd name="T18" fmla="*/ 56 w 219"/>
                <a:gd name="T19" fmla="*/ 6 h 113"/>
                <a:gd name="T20" fmla="*/ 34 w 219"/>
                <a:gd name="T21" fmla="*/ 13 h 113"/>
                <a:gd name="T22" fmla="*/ 25 w 219"/>
                <a:gd name="T23" fmla="*/ 15 h 113"/>
                <a:gd name="T24" fmla="*/ 19 w 219"/>
                <a:gd name="T25" fmla="*/ 17 h 113"/>
                <a:gd name="T26" fmla="*/ 14 w 219"/>
                <a:gd name="T27" fmla="*/ 23 h 113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9" h="113">
                  <a:moveTo>
                    <a:pt x="47" y="73"/>
                  </a:moveTo>
                  <a:cubicBezTo>
                    <a:pt x="44" y="69"/>
                    <a:pt x="44" y="62"/>
                    <a:pt x="39" y="61"/>
                  </a:cubicBezTo>
                  <a:cubicBezTo>
                    <a:pt x="31" y="60"/>
                    <a:pt x="15" y="69"/>
                    <a:pt x="15" y="69"/>
                  </a:cubicBezTo>
                  <a:cubicBezTo>
                    <a:pt x="0" y="91"/>
                    <a:pt x="20" y="101"/>
                    <a:pt x="39" y="113"/>
                  </a:cubicBezTo>
                  <a:cubicBezTo>
                    <a:pt x="67" y="107"/>
                    <a:pt x="96" y="98"/>
                    <a:pt x="123" y="89"/>
                  </a:cubicBezTo>
                  <a:cubicBezTo>
                    <a:pt x="132" y="86"/>
                    <a:pt x="139" y="78"/>
                    <a:pt x="147" y="73"/>
                  </a:cubicBezTo>
                  <a:cubicBezTo>
                    <a:pt x="154" y="68"/>
                    <a:pt x="171" y="65"/>
                    <a:pt x="171" y="65"/>
                  </a:cubicBezTo>
                  <a:cubicBezTo>
                    <a:pt x="186" y="50"/>
                    <a:pt x="207" y="36"/>
                    <a:pt x="219" y="19"/>
                  </a:cubicBezTo>
                  <a:cubicBezTo>
                    <a:pt x="215" y="16"/>
                    <a:pt x="215" y="0"/>
                    <a:pt x="210" y="0"/>
                  </a:cubicBezTo>
                  <a:cubicBezTo>
                    <a:pt x="205" y="0"/>
                    <a:pt x="183" y="15"/>
                    <a:pt x="179" y="17"/>
                  </a:cubicBezTo>
                  <a:cubicBezTo>
                    <a:pt x="159" y="26"/>
                    <a:pt x="129" y="37"/>
                    <a:pt x="107" y="41"/>
                  </a:cubicBezTo>
                  <a:cubicBezTo>
                    <a:pt x="99" y="42"/>
                    <a:pt x="91" y="43"/>
                    <a:pt x="83" y="45"/>
                  </a:cubicBezTo>
                  <a:cubicBezTo>
                    <a:pt x="75" y="47"/>
                    <a:pt x="59" y="53"/>
                    <a:pt x="59" y="53"/>
                  </a:cubicBezTo>
                  <a:cubicBezTo>
                    <a:pt x="49" y="67"/>
                    <a:pt x="53" y="61"/>
                    <a:pt x="47" y="73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Freeform 54"/>
            <p:cNvSpPr>
              <a:spLocks/>
            </p:cNvSpPr>
            <p:nvPr/>
          </p:nvSpPr>
          <p:spPr bwMode="invGray">
            <a:xfrm>
              <a:off x="4791" y="3873"/>
              <a:ext cx="104" cy="92"/>
            </a:xfrm>
            <a:custGeom>
              <a:avLst/>
              <a:gdLst>
                <a:gd name="T0" fmla="*/ 4 w 139"/>
                <a:gd name="T1" fmla="*/ 20 h 122"/>
                <a:gd name="T2" fmla="*/ 2 w 139"/>
                <a:gd name="T3" fmla="*/ 27 h 122"/>
                <a:gd name="T4" fmla="*/ 0 w 139"/>
                <a:gd name="T5" fmla="*/ 35 h 122"/>
                <a:gd name="T6" fmla="*/ 11 w 139"/>
                <a:gd name="T7" fmla="*/ 38 h 122"/>
                <a:gd name="T8" fmla="*/ 16 w 139"/>
                <a:gd name="T9" fmla="*/ 31 h 122"/>
                <a:gd name="T10" fmla="*/ 39 w 139"/>
                <a:gd name="T11" fmla="*/ 22 h 122"/>
                <a:gd name="T12" fmla="*/ 43 w 139"/>
                <a:gd name="T13" fmla="*/ 14 h 122"/>
                <a:gd name="T14" fmla="*/ 35 w 139"/>
                <a:gd name="T15" fmla="*/ 9 h 122"/>
                <a:gd name="T16" fmla="*/ 31 w 139"/>
                <a:gd name="T17" fmla="*/ 6 h 122"/>
                <a:gd name="T18" fmla="*/ 20 w 139"/>
                <a:gd name="T19" fmla="*/ 4 h 122"/>
                <a:gd name="T20" fmla="*/ 16 w 139"/>
                <a:gd name="T21" fmla="*/ 11 h 122"/>
                <a:gd name="T22" fmla="*/ 4 w 139"/>
                <a:gd name="T23" fmla="*/ 20 h 12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39" h="122">
                  <a:moveTo>
                    <a:pt x="12" y="60"/>
                  </a:moveTo>
                  <a:cubicBezTo>
                    <a:pt x="11" y="68"/>
                    <a:pt x="10" y="76"/>
                    <a:pt x="8" y="84"/>
                  </a:cubicBezTo>
                  <a:cubicBezTo>
                    <a:pt x="6" y="92"/>
                    <a:pt x="0" y="108"/>
                    <a:pt x="0" y="108"/>
                  </a:cubicBezTo>
                  <a:cubicBezTo>
                    <a:pt x="14" y="118"/>
                    <a:pt x="19" y="122"/>
                    <a:pt x="36" y="116"/>
                  </a:cubicBezTo>
                  <a:cubicBezTo>
                    <a:pt x="46" y="86"/>
                    <a:pt x="31" y="122"/>
                    <a:pt x="52" y="96"/>
                  </a:cubicBezTo>
                  <a:cubicBezTo>
                    <a:pt x="83" y="57"/>
                    <a:pt x="30" y="74"/>
                    <a:pt x="124" y="68"/>
                  </a:cubicBezTo>
                  <a:cubicBezTo>
                    <a:pt x="125" y="67"/>
                    <a:pt x="139" y="48"/>
                    <a:pt x="136" y="44"/>
                  </a:cubicBezTo>
                  <a:cubicBezTo>
                    <a:pt x="130" y="36"/>
                    <a:pt x="120" y="33"/>
                    <a:pt x="112" y="28"/>
                  </a:cubicBezTo>
                  <a:cubicBezTo>
                    <a:pt x="108" y="25"/>
                    <a:pt x="100" y="20"/>
                    <a:pt x="100" y="20"/>
                  </a:cubicBezTo>
                  <a:cubicBezTo>
                    <a:pt x="89" y="4"/>
                    <a:pt x="92" y="0"/>
                    <a:pt x="64" y="12"/>
                  </a:cubicBezTo>
                  <a:cubicBezTo>
                    <a:pt x="57" y="15"/>
                    <a:pt x="55" y="30"/>
                    <a:pt x="52" y="36"/>
                  </a:cubicBezTo>
                  <a:cubicBezTo>
                    <a:pt x="46" y="49"/>
                    <a:pt x="26" y="60"/>
                    <a:pt x="12" y="6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Freeform 55"/>
            <p:cNvSpPr>
              <a:spLocks/>
            </p:cNvSpPr>
            <p:nvPr/>
          </p:nvSpPr>
          <p:spPr bwMode="invGray">
            <a:xfrm>
              <a:off x="4846" y="3832"/>
              <a:ext cx="37" cy="26"/>
            </a:xfrm>
            <a:custGeom>
              <a:avLst/>
              <a:gdLst>
                <a:gd name="T0" fmla="*/ 10 w 49"/>
                <a:gd name="T1" fmla="*/ 0 h 35"/>
                <a:gd name="T2" fmla="*/ 3 w 49"/>
                <a:gd name="T3" fmla="*/ 3 h 35"/>
                <a:gd name="T4" fmla="*/ 8 w 49"/>
                <a:gd name="T5" fmla="*/ 10 h 35"/>
                <a:gd name="T6" fmla="*/ 13 w 49"/>
                <a:gd name="T7" fmla="*/ 7 h 35"/>
                <a:gd name="T8" fmla="*/ 10 w 49"/>
                <a:gd name="T9" fmla="*/ 0 h 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9" h="35">
                  <a:moveTo>
                    <a:pt x="29" y="0"/>
                  </a:moveTo>
                  <a:cubicBezTo>
                    <a:pt x="25" y="12"/>
                    <a:pt x="19" y="7"/>
                    <a:pt x="8" y="11"/>
                  </a:cubicBezTo>
                  <a:cubicBezTo>
                    <a:pt x="0" y="23"/>
                    <a:pt x="14" y="34"/>
                    <a:pt x="24" y="35"/>
                  </a:cubicBezTo>
                  <a:cubicBezTo>
                    <a:pt x="30" y="34"/>
                    <a:pt x="33" y="28"/>
                    <a:pt x="39" y="26"/>
                  </a:cubicBezTo>
                  <a:cubicBezTo>
                    <a:pt x="49" y="22"/>
                    <a:pt x="29" y="3"/>
                    <a:pt x="29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Freeform 56"/>
            <p:cNvSpPr>
              <a:spLocks/>
            </p:cNvSpPr>
            <p:nvPr/>
          </p:nvSpPr>
          <p:spPr bwMode="invGray">
            <a:xfrm>
              <a:off x="3123" y="3346"/>
              <a:ext cx="123" cy="201"/>
            </a:xfrm>
            <a:custGeom>
              <a:avLst/>
              <a:gdLst>
                <a:gd name="T0" fmla="*/ 41 w 164"/>
                <a:gd name="T1" fmla="*/ 0 h 268"/>
                <a:gd name="T2" fmla="*/ 33 w 164"/>
                <a:gd name="T3" fmla="*/ 9 h 268"/>
                <a:gd name="T4" fmla="*/ 29 w 164"/>
                <a:gd name="T5" fmla="*/ 20 h 268"/>
                <a:gd name="T6" fmla="*/ 11 w 164"/>
                <a:gd name="T7" fmla="*/ 26 h 268"/>
                <a:gd name="T8" fmla="*/ 9 w 164"/>
                <a:gd name="T9" fmla="*/ 31 h 268"/>
                <a:gd name="T10" fmla="*/ 5 w 164"/>
                <a:gd name="T11" fmla="*/ 32 h 268"/>
                <a:gd name="T12" fmla="*/ 6 w 164"/>
                <a:gd name="T13" fmla="*/ 42 h 268"/>
                <a:gd name="T14" fmla="*/ 9 w 164"/>
                <a:gd name="T15" fmla="*/ 50 h 268"/>
                <a:gd name="T16" fmla="*/ 0 w 164"/>
                <a:gd name="T17" fmla="*/ 64 h 268"/>
                <a:gd name="T18" fmla="*/ 9 w 164"/>
                <a:gd name="T19" fmla="*/ 83 h 268"/>
                <a:gd name="T20" fmla="*/ 17 w 164"/>
                <a:gd name="T21" fmla="*/ 85 h 268"/>
                <a:gd name="T22" fmla="*/ 29 w 164"/>
                <a:gd name="T23" fmla="*/ 69 h 268"/>
                <a:gd name="T24" fmla="*/ 33 w 164"/>
                <a:gd name="T25" fmla="*/ 61 h 268"/>
                <a:gd name="T26" fmla="*/ 41 w 164"/>
                <a:gd name="T27" fmla="*/ 37 h 268"/>
                <a:gd name="T28" fmla="*/ 44 w 164"/>
                <a:gd name="T29" fmla="*/ 24 h 268"/>
                <a:gd name="T30" fmla="*/ 52 w 164"/>
                <a:gd name="T31" fmla="*/ 23 h 268"/>
                <a:gd name="T32" fmla="*/ 41 w 164"/>
                <a:gd name="T33" fmla="*/ 0 h 26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64" h="268">
                  <a:moveTo>
                    <a:pt x="128" y="0"/>
                  </a:moveTo>
                  <a:cubicBezTo>
                    <a:pt x="123" y="16"/>
                    <a:pt x="120" y="23"/>
                    <a:pt x="104" y="28"/>
                  </a:cubicBezTo>
                  <a:cubicBezTo>
                    <a:pt x="102" y="35"/>
                    <a:pt x="97" y="57"/>
                    <a:pt x="88" y="64"/>
                  </a:cubicBezTo>
                  <a:cubicBezTo>
                    <a:pt x="75" y="75"/>
                    <a:pt x="51" y="74"/>
                    <a:pt x="36" y="84"/>
                  </a:cubicBezTo>
                  <a:cubicBezTo>
                    <a:pt x="33" y="88"/>
                    <a:pt x="32" y="93"/>
                    <a:pt x="28" y="96"/>
                  </a:cubicBezTo>
                  <a:cubicBezTo>
                    <a:pt x="25" y="99"/>
                    <a:pt x="17" y="96"/>
                    <a:pt x="16" y="100"/>
                  </a:cubicBezTo>
                  <a:cubicBezTo>
                    <a:pt x="14" y="110"/>
                    <a:pt x="18" y="121"/>
                    <a:pt x="20" y="132"/>
                  </a:cubicBezTo>
                  <a:cubicBezTo>
                    <a:pt x="22" y="140"/>
                    <a:pt x="28" y="156"/>
                    <a:pt x="28" y="156"/>
                  </a:cubicBezTo>
                  <a:cubicBezTo>
                    <a:pt x="13" y="166"/>
                    <a:pt x="6" y="183"/>
                    <a:pt x="0" y="200"/>
                  </a:cubicBezTo>
                  <a:cubicBezTo>
                    <a:pt x="3" y="210"/>
                    <a:pt x="19" y="254"/>
                    <a:pt x="28" y="260"/>
                  </a:cubicBezTo>
                  <a:cubicBezTo>
                    <a:pt x="35" y="264"/>
                    <a:pt x="52" y="268"/>
                    <a:pt x="52" y="268"/>
                  </a:cubicBezTo>
                  <a:cubicBezTo>
                    <a:pt x="85" y="261"/>
                    <a:pt x="79" y="244"/>
                    <a:pt x="88" y="216"/>
                  </a:cubicBezTo>
                  <a:cubicBezTo>
                    <a:pt x="91" y="207"/>
                    <a:pt x="99" y="200"/>
                    <a:pt x="104" y="192"/>
                  </a:cubicBezTo>
                  <a:cubicBezTo>
                    <a:pt x="116" y="174"/>
                    <a:pt x="121" y="136"/>
                    <a:pt x="128" y="116"/>
                  </a:cubicBezTo>
                  <a:cubicBezTo>
                    <a:pt x="131" y="108"/>
                    <a:pt x="134" y="79"/>
                    <a:pt x="140" y="76"/>
                  </a:cubicBezTo>
                  <a:cubicBezTo>
                    <a:pt x="147" y="72"/>
                    <a:pt x="156" y="73"/>
                    <a:pt x="164" y="72"/>
                  </a:cubicBezTo>
                  <a:cubicBezTo>
                    <a:pt x="158" y="19"/>
                    <a:pt x="161" y="33"/>
                    <a:pt x="128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" name="Freeform 57"/>
            <p:cNvSpPr>
              <a:spLocks/>
            </p:cNvSpPr>
            <p:nvPr/>
          </p:nvSpPr>
          <p:spPr bwMode="invGray">
            <a:xfrm>
              <a:off x="3655" y="3034"/>
              <a:ext cx="49" cy="61"/>
            </a:xfrm>
            <a:custGeom>
              <a:avLst/>
              <a:gdLst>
                <a:gd name="T0" fmla="*/ 9 w 66"/>
                <a:gd name="T1" fmla="*/ 0 h 81"/>
                <a:gd name="T2" fmla="*/ 7 w 66"/>
                <a:gd name="T3" fmla="*/ 20 h 81"/>
                <a:gd name="T4" fmla="*/ 9 w 66"/>
                <a:gd name="T5" fmla="*/ 24 h 81"/>
                <a:gd name="T6" fmla="*/ 12 w 66"/>
                <a:gd name="T7" fmla="*/ 26 h 81"/>
                <a:gd name="T8" fmla="*/ 17 w 66"/>
                <a:gd name="T9" fmla="*/ 24 h 81"/>
                <a:gd name="T10" fmla="*/ 9 w 66"/>
                <a:gd name="T11" fmla="*/ 0 h 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6" h="81">
                  <a:moveTo>
                    <a:pt x="29" y="0"/>
                  </a:moveTo>
                  <a:cubicBezTo>
                    <a:pt x="0" y="10"/>
                    <a:pt x="20" y="38"/>
                    <a:pt x="25" y="60"/>
                  </a:cubicBezTo>
                  <a:cubicBezTo>
                    <a:pt x="26" y="65"/>
                    <a:pt x="26" y="72"/>
                    <a:pt x="29" y="76"/>
                  </a:cubicBezTo>
                  <a:cubicBezTo>
                    <a:pt x="32" y="79"/>
                    <a:pt x="37" y="79"/>
                    <a:pt x="41" y="80"/>
                  </a:cubicBezTo>
                  <a:cubicBezTo>
                    <a:pt x="46" y="79"/>
                    <a:pt x="55" y="81"/>
                    <a:pt x="57" y="76"/>
                  </a:cubicBezTo>
                  <a:cubicBezTo>
                    <a:pt x="66" y="53"/>
                    <a:pt x="45" y="16"/>
                    <a:pt x="29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" name="Freeform 58"/>
            <p:cNvSpPr>
              <a:spLocks/>
            </p:cNvSpPr>
            <p:nvPr/>
          </p:nvSpPr>
          <p:spPr bwMode="invGray">
            <a:xfrm>
              <a:off x="3988" y="3100"/>
              <a:ext cx="111" cy="183"/>
            </a:xfrm>
            <a:custGeom>
              <a:avLst/>
              <a:gdLst>
                <a:gd name="T0" fmla="*/ 31 w 148"/>
                <a:gd name="T1" fmla="*/ 0 h 244"/>
                <a:gd name="T2" fmla="*/ 20 w 148"/>
                <a:gd name="T3" fmla="*/ 26 h 244"/>
                <a:gd name="T4" fmla="*/ 11 w 148"/>
                <a:gd name="T5" fmla="*/ 29 h 244"/>
                <a:gd name="T6" fmla="*/ 4 w 148"/>
                <a:gd name="T7" fmla="*/ 35 h 244"/>
                <a:gd name="T8" fmla="*/ 13 w 148"/>
                <a:gd name="T9" fmla="*/ 60 h 244"/>
                <a:gd name="T10" fmla="*/ 17 w 148"/>
                <a:gd name="T11" fmla="*/ 71 h 244"/>
                <a:gd name="T12" fmla="*/ 20 w 148"/>
                <a:gd name="T13" fmla="*/ 75 h 244"/>
                <a:gd name="T14" fmla="*/ 26 w 148"/>
                <a:gd name="T15" fmla="*/ 77 h 244"/>
                <a:gd name="T16" fmla="*/ 31 w 148"/>
                <a:gd name="T17" fmla="*/ 62 h 244"/>
                <a:gd name="T18" fmla="*/ 40 w 148"/>
                <a:gd name="T19" fmla="*/ 53 h 244"/>
                <a:gd name="T20" fmla="*/ 35 w 148"/>
                <a:gd name="T21" fmla="*/ 22 h 244"/>
                <a:gd name="T22" fmla="*/ 44 w 148"/>
                <a:gd name="T23" fmla="*/ 15 h 244"/>
                <a:gd name="T24" fmla="*/ 35 w 148"/>
                <a:gd name="T25" fmla="*/ 6 h 244"/>
                <a:gd name="T26" fmla="*/ 31 w 148"/>
                <a:gd name="T27" fmla="*/ 0 h 244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48" h="244">
                  <a:moveTo>
                    <a:pt x="96" y="0"/>
                  </a:moveTo>
                  <a:cubicBezTo>
                    <a:pt x="86" y="29"/>
                    <a:pt x="70" y="55"/>
                    <a:pt x="60" y="84"/>
                  </a:cubicBezTo>
                  <a:cubicBezTo>
                    <a:pt x="57" y="92"/>
                    <a:pt x="43" y="87"/>
                    <a:pt x="36" y="92"/>
                  </a:cubicBezTo>
                  <a:cubicBezTo>
                    <a:pt x="28" y="97"/>
                    <a:pt x="12" y="108"/>
                    <a:pt x="12" y="108"/>
                  </a:cubicBezTo>
                  <a:cubicBezTo>
                    <a:pt x="0" y="144"/>
                    <a:pt x="30" y="158"/>
                    <a:pt x="40" y="188"/>
                  </a:cubicBezTo>
                  <a:cubicBezTo>
                    <a:pt x="44" y="200"/>
                    <a:pt x="45" y="213"/>
                    <a:pt x="52" y="224"/>
                  </a:cubicBezTo>
                  <a:cubicBezTo>
                    <a:pt x="55" y="228"/>
                    <a:pt x="56" y="233"/>
                    <a:pt x="60" y="236"/>
                  </a:cubicBezTo>
                  <a:cubicBezTo>
                    <a:pt x="67" y="240"/>
                    <a:pt x="84" y="244"/>
                    <a:pt x="84" y="244"/>
                  </a:cubicBezTo>
                  <a:cubicBezTo>
                    <a:pt x="111" y="235"/>
                    <a:pt x="103" y="218"/>
                    <a:pt x="96" y="196"/>
                  </a:cubicBezTo>
                  <a:cubicBezTo>
                    <a:pt x="100" y="183"/>
                    <a:pt x="124" y="168"/>
                    <a:pt x="124" y="168"/>
                  </a:cubicBezTo>
                  <a:cubicBezTo>
                    <a:pt x="148" y="132"/>
                    <a:pt x="123" y="101"/>
                    <a:pt x="112" y="68"/>
                  </a:cubicBezTo>
                  <a:cubicBezTo>
                    <a:pt x="140" y="59"/>
                    <a:pt x="133" y="68"/>
                    <a:pt x="140" y="48"/>
                  </a:cubicBezTo>
                  <a:cubicBezTo>
                    <a:pt x="136" y="35"/>
                    <a:pt x="112" y="20"/>
                    <a:pt x="112" y="20"/>
                  </a:cubicBezTo>
                  <a:cubicBezTo>
                    <a:pt x="102" y="5"/>
                    <a:pt x="107" y="11"/>
                    <a:pt x="96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9" name="Freeform 59"/>
            <p:cNvSpPr>
              <a:spLocks/>
            </p:cNvSpPr>
            <p:nvPr/>
          </p:nvSpPr>
          <p:spPr bwMode="invGray">
            <a:xfrm>
              <a:off x="3894" y="3043"/>
              <a:ext cx="72" cy="137"/>
            </a:xfrm>
            <a:custGeom>
              <a:avLst/>
              <a:gdLst>
                <a:gd name="T0" fmla="*/ 15 w 96"/>
                <a:gd name="T1" fmla="*/ 1 h 183"/>
                <a:gd name="T2" fmla="*/ 17 w 96"/>
                <a:gd name="T3" fmla="*/ 10 h 183"/>
                <a:gd name="T4" fmla="*/ 20 w 96"/>
                <a:gd name="T5" fmla="*/ 19 h 183"/>
                <a:gd name="T6" fmla="*/ 20 w 96"/>
                <a:gd name="T7" fmla="*/ 29 h 183"/>
                <a:gd name="T8" fmla="*/ 22 w 96"/>
                <a:gd name="T9" fmla="*/ 33 h 183"/>
                <a:gd name="T10" fmla="*/ 23 w 96"/>
                <a:gd name="T11" fmla="*/ 39 h 183"/>
                <a:gd name="T12" fmla="*/ 18 w 96"/>
                <a:gd name="T13" fmla="*/ 29 h 183"/>
                <a:gd name="T14" fmla="*/ 11 w 96"/>
                <a:gd name="T15" fmla="*/ 24 h 183"/>
                <a:gd name="T16" fmla="*/ 2 w 96"/>
                <a:gd name="T17" fmla="*/ 25 h 183"/>
                <a:gd name="T18" fmla="*/ 3 w 96"/>
                <a:gd name="T19" fmla="*/ 32 h 183"/>
                <a:gd name="T20" fmla="*/ 13 w 96"/>
                <a:gd name="T21" fmla="*/ 36 h 183"/>
                <a:gd name="T22" fmla="*/ 18 w 96"/>
                <a:gd name="T23" fmla="*/ 43 h 183"/>
                <a:gd name="T24" fmla="*/ 23 w 96"/>
                <a:gd name="T25" fmla="*/ 43 h 183"/>
                <a:gd name="T26" fmla="*/ 25 w 96"/>
                <a:gd name="T27" fmla="*/ 47 h 183"/>
                <a:gd name="T28" fmla="*/ 31 w 96"/>
                <a:gd name="T29" fmla="*/ 56 h 183"/>
                <a:gd name="T30" fmla="*/ 26 w 96"/>
                <a:gd name="T31" fmla="*/ 39 h 183"/>
                <a:gd name="T32" fmla="*/ 26 w 96"/>
                <a:gd name="T33" fmla="*/ 29 h 183"/>
                <a:gd name="T34" fmla="*/ 23 w 96"/>
                <a:gd name="T35" fmla="*/ 19 h 183"/>
                <a:gd name="T36" fmla="*/ 20 w 96"/>
                <a:gd name="T37" fmla="*/ 13 h 183"/>
                <a:gd name="T38" fmla="*/ 18 w 96"/>
                <a:gd name="T39" fmla="*/ 6 h 183"/>
                <a:gd name="T40" fmla="*/ 15 w 96"/>
                <a:gd name="T41" fmla="*/ 1 h 183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96" h="183">
                  <a:moveTo>
                    <a:pt x="48" y="2"/>
                  </a:moveTo>
                  <a:cubicBezTo>
                    <a:pt x="47" y="4"/>
                    <a:pt x="49" y="25"/>
                    <a:pt x="51" y="35"/>
                  </a:cubicBezTo>
                  <a:cubicBezTo>
                    <a:pt x="53" y="45"/>
                    <a:pt x="58" y="53"/>
                    <a:pt x="60" y="62"/>
                  </a:cubicBezTo>
                  <a:cubicBezTo>
                    <a:pt x="62" y="71"/>
                    <a:pt x="61" y="85"/>
                    <a:pt x="62" y="92"/>
                  </a:cubicBezTo>
                  <a:cubicBezTo>
                    <a:pt x="63" y="99"/>
                    <a:pt x="67" y="99"/>
                    <a:pt x="68" y="105"/>
                  </a:cubicBezTo>
                  <a:cubicBezTo>
                    <a:pt x="69" y="111"/>
                    <a:pt x="73" y="128"/>
                    <a:pt x="71" y="126"/>
                  </a:cubicBezTo>
                  <a:cubicBezTo>
                    <a:pt x="69" y="124"/>
                    <a:pt x="63" y="101"/>
                    <a:pt x="57" y="93"/>
                  </a:cubicBezTo>
                  <a:cubicBezTo>
                    <a:pt x="51" y="85"/>
                    <a:pt x="44" y="80"/>
                    <a:pt x="35" y="78"/>
                  </a:cubicBezTo>
                  <a:cubicBezTo>
                    <a:pt x="26" y="76"/>
                    <a:pt x="10" y="79"/>
                    <a:pt x="5" y="83"/>
                  </a:cubicBezTo>
                  <a:cubicBezTo>
                    <a:pt x="0" y="87"/>
                    <a:pt x="2" y="97"/>
                    <a:pt x="8" y="102"/>
                  </a:cubicBezTo>
                  <a:cubicBezTo>
                    <a:pt x="14" y="107"/>
                    <a:pt x="33" y="109"/>
                    <a:pt x="41" y="114"/>
                  </a:cubicBezTo>
                  <a:cubicBezTo>
                    <a:pt x="49" y="119"/>
                    <a:pt x="52" y="132"/>
                    <a:pt x="57" y="135"/>
                  </a:cubicBezTo>
                  <a:cubicBezTo>
                    <a:pt x="62" y="138"/>
                    <a:pt x="68" y="133"/>
                    <a:pt x="71" y="135"/>
                  </a:cubicBezTo>
                  <a:cubicBezTo>
                    <a:pt x="74" y="137"/>
                    <a:pt x="74" y="143"/>
                    <a:pt x="78" y="150"/>
                  </a:cubicBezTo>
                  <a:cubicBezTo>
                    <a:pt x="82" y="157"/>
                    <a:pt x="96" y="183"/>
                    <a:pt x="96" y="179"/>
                  </a:cubicBezTo>
                  <a:cubicBezTo>
                    <a:pt x="96" y="175"/>
                    <a:pt x="84" y="140"/>
                    <a:pt x="81" y="126"/>
                  </a:cubicBezTo>
                  <a:cubicBezTo>
                    <a:pt x="78" y="112"/>
                    <a:pt x="82" y="104"/>
                    <a:pt x="80" y="93"/>
                  </a:cubicBezTo>
                  <a:cubicBezTo>
                    <a:pt x="78" y="82"/>
                    <a:pt x="74" y="72"/>
                    <a:pt x="71" y="63"/>
                  </a:cubicBezTo>
                  <a:cubicBezTo>
                    <a:pt x="68" y="54"/>
                    <a:pt x="65" y="48"/>
                    <a:pt x="63" y="41"/>
                  </a:cubicBezTo>
                  <a:cubicBezTo>
                    <a:pt x="61" y="34"/>
                    <a:pt x="59" y="26"/>
                    <a:pt x="57" y="20"/>
                  </a:cubicBezTo>
                  <a:cubicBezTo>
                    <a:pt x="55" y="14"/>
                    <a:pt x="49" y="0"/>
                    <a:pt x="48" y="2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" name="Freeform 60"/>
            <p:cNvSpPr>
              <a:spLocks/>
            </p:cNvSpPr>
            <p:nvPr/>
          </p:nvSpPr>
          <p:spPr bwMode="invGray">
            <a:xfrm>
              <a:off x="3943" y="3153"/>
              <a:ext cx="40" cy="131"/>
            </a:xfrm>
            <a:custGeom>
              <a:avLst/>
              <a:gdLst>
                <a:gd name="T0" fmla="*/ 1 w 54"/>
                <a:gd name="T1" fmla="*/ 0 h 175"/>
                <a:gd name="T2" fmla="*/ 0 w 54"/>
                <a:gd name="T3" fmla="*/ 7 h 175"/>
                <a:gd name="T4" fmla="*/ 3 w 54"/>
                <a:gd name="T5" fmla="*/ 16 h 175"/>
                <a:gd name="T6" fmla="*/ 5 w 54"/>
                <a:gd name="T7" fmla="*/ 29 h 175"/>
                <a:gd name="T8" fmla="*/ 10 w 54"/>
                <a:gd name="T9" fmla="*/ 41 h 175"/>
                <a:gd name="T10" fmla="*/ 16 w 54"/>
                <a:gd name="T11" fmla="*/ 55 h 175"/>
                <a:gd name="T12" fmla="*/ 12 w 54"/>
                <a:gd name="T13" fmla="*/ 36 h 175"/>
                <a:gd name="T14" fmla="*/ 10 w 54"/>
                <a:gd name="T15" fmla="*/ 29 h 175"/>
                <a:gd name="T16" fmla="*/ 9 w 54"/>
                <a:gd name="T17" fmla="*/ 19 h 175"/>
                <a:gd name="T18" fmla="*/ 7 w 54"/>
                <a:gd name="T19" fmla="*/ 14 h 175"/>
                <a:gd name="T20" fmla="*/ 5 w 54"/>
                <a:gd name="T21" fmla="*/ 12 h 175"/>
                <a:gd name="T22" fmla="*/ 1 w 54"/>
                <a:gd name="T23" fmla="*/ 0 h 17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54" h="175">
                  <a:moveTo>
                    <a:pt x="6" y="0"/>
                  </a:moveTo>
                  <a:lnTo>
                    <a:pt x="0" y="25"/>
                  </a:lnTo>
                  <a:cubicBezTo>
                    <a:pt x="3" y="48"/>
                    <a:pt x="3" y="40"/>
                    <a:pt x="9" y="54"/>
                  </a:cubicBezTo>
                  <a:cubicBezTo>
                    <a:pt x="10" y="66"/>
                    <a:pt x="12" y="83"/>
                    <a:pt x="18" y="94"/>
                  </a:cubicBezTo>
                  <a:cubicBezTo>
                    <a:pt x="21" y="109"/>
                    <a:pt x="25" y="117"/>
                    <a:pt x="34" y="129"/>
                  </a:cubicBezTo>
                  <a:cubicBezTo>
                    <a:pt x="35" y="143"/>
                    <a:pt x="35" y="171"/>
                    <a:pt x="54" y="175"/>
                  </a:cubicBezTo>
                  <a:cubicBezTo>
                    <a:pt x="52" y="133"/>
                    <a:pt x="53" y="141"/>
                    <a:pt x="40" y="115"/>
                  </a:cubicBezTo>
                  <a:cubicBezTo>
                    <a:pt x="39" y="108"/>
                    <a:pt x="37" y="100"/>
                    <a:pt x="34" y="93"/>
                  </a:cubicBezTo>
                  <a:cubicBezTo>
                    <a:pt x="33" y="82"/>
                    <a:pt x="30" y="72"/>
                    <a:pt x="28" y="61"/>
                  </a:cubicBezTo>
                  <a:cubicBezTo>
                    <a:pt x="28" y="58"/>
                    <a:pt x="28" y="50"/>
                    <a:pt x="25" y="46"/>
                  </a:cubicBezTo>
                  <a:cubicBezTo>
                    <a:pt x="22" y="43"/>
                    <a:pt x="16" y="37"/>
                    <a:pt x="16" y="37"/>
                  </a:cubicBezTo>
                  <a:cubicBezTo>
                    <a:pt x="14" y="25"/>
                    <a:pt x="13" y="9"/>
                    <a:pt x="6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1" name="Freeform 61"/>
            <p:cNvSpPr>
              <a:spLocks/>
            </p:cNvSpPr>
            <p:nvPr/>
          </p:nvSpPr>
          <p:spPr bwMode="invGray">
            <a:xfrm>
              <a:off x="3988" y="3290"/>
              <a:ext cx="65" cy="54"/>
            </a:xfrm>
            <a:custGeom>
              <a:avLst/>
              <a:gdLst>
                <a:gd name="T0" fmla="*/ 2 w 86"/>
                <a:gd name="T1" fmla="*/ 0 h 73"/>
                <a:gd name="T2" fmla="*/ 3 w 86"/>
                <a:gd name="T3" fmla="*/ 10 h 73"/>
                <a:gd name="T4" fmla="*/ 8 w 86"/>
                <a:gd name="T5" fmla="*/ 13 h 73"/>
                <a:gd name="T6" fmla="*/ 15 w 86"/>
                <a:gd name="T7" fmla="*/ 15 h 73"/>
                <a:gd name="T8" fmla="*/ 20 w 86"/>
                <a:gd name="T9" fmla="*/ 17 h 73"/>
                <a:gd name="T10" fmla="*/ 24 w 86"/>
                <a:gd name="T11" fmla="*/ 20 h 73"/>
                <a:gd name="T12" fmla="*/ 28 w 86"/>
                <a:gd name="T13" fmla="*/ 21 h 73"/>
                <a:gd name="T14" fmla="*/ 23 w 86"/>
                <a:gd name="T15" fmla="*/ 12 h 73"/>
                <a:gd name="T16" fmla="*/ 20 w 86"/>
                <a:gd name="T17" fmla="*/ 7 h 73"/>
                <a:gd name="T18" fmla="*/ 11 w 86"/>
                <a:gd name="T19" fmla="*/ 7 h 73"/>
                <a:gd name="T20" fmla="*/ 8 w 86"/>
                <a:gd name="T21" fmla="*/ 5 h 73"/>
                <a:gd name="T22" fmla="*/ 2 w 86"/>
                <a:gd name="T23" fmla="*/ 0 h 73"/>
                <a:gd name="T24" fmla="*/ 2 w 86"/>
                <a:gd name="T25" fmla="*/ 0 h 73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6" h="73">
                  <a:moveTo>
                    <a:pt x="2" y="0"/>
                  </a:moveTo>
                  <a:cubicBezTo>
                    <a:pt x="3" y="17"/>
                    <a:pt x="0" y="23"/>
                    <a:pt x="8" y="34"/>
                  </a:cubicBezTo>
                  <a:cubicBezTo>
                    <a:pt x="10" y="43"/>
                    <a:pt x="14" y="42"/>
                    <a:pt x="23" y="43"/>
                  </a:cubicBezTo>
                  <a:cubicBezTo>
                    <a:pt x="30" y="47"/>
                    <a:pt x="40" y="48"/>
                    <a:pt x="48" y="49"/>
                  </a:cubicBezTo>
                  <a:cubicBezTo>
                    <a:pt x="53" y="51"/>
                    <a:pt x="57" y="54"/>
                    <a:pt x="62" y="57"/>
                  </a:cubicBezTo>
                  <a:cubicBezTo>
                    <a:pt x="66" y="62"/>
                    <a:pt x="68" y="64"/>
                    <a:pt x="74" y="66"/>
                  </a:cubicBezTo>
                  <a:cubicBezTo>
                    <a:pt x="78" y="72"/>
                    <a:pt x="79" y="73"/>
                    <a:pt x="86" y="69"/>
                  </a:cubicBezTo>
                  <a:cubicBezTo>
                    <a:pt x="83" y="53"/>
                    <a:pt x="80" y="52"/>
                    <a:pt x="72" y="39"/>
                  </a:cubicBezTo>
                  <a:cubicBezTo>
                    <a:pt x="68" y="34"/>
                    <a:pt x="63" y="22"/>
                    <a:pt x="63" y="22"/>
                  </a:cubicBezTo>
                  <a:cubicBezTo>
                    <a:pt x="52" y="26"/>
                    <a:pt x="48" y="26"/>
                    <a:pt x="36" y="24"/>
                  </a:cubicBezTo>
                  <a:cubicBezTo>
                    <a:pt x="24" y="15"/>
                    <a:pt x="43" y="29"/>
                    <a:pt x="24" y="19"/>
                  </a:cubicBezTo>
                  <a:cubicBezTo>
                    <a:pt x="15" y="15"/>
                    <a:pt x="16" y="2"/>
                    <a:pt x="6" y="0"/>
                  </a:cubicBezTo>
                  <a:cubicBezTo>
                    <a:pt x="1" y="4"/>
                    <a:pt x="2" y="5"/>
                    <a:pt x="2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2" name="Freeform 62"/>
            <p:cNvSpPr>
              <a:spLocks/>
            </p:cNvSpPr>
            <p:nvPr/>
          </p:nvSpPr>
          <p:spPr bwMode="invGray">
            <a:xfrm>
              <a:off x="4092" y="3195"/>
              <a:ext cx="83" cy="117"/>
            </a:xfrm>
            <a:custGeom>
              <a:avLst/>
              <a:gdLst>
                <a:gd name="T0" fmla="*/ 31 w 111"/>
                <a:gd name="T1" fmla="*/ 0 h 156"/>
                <a:gd name="T2" fmla="*/ 23 w 111"/>
                <a:gd name="T3" fmla="*/ 4 h 156"/>
                <a:gd name="T4" fmla="*/ 7 w 111"/>
                <a:gd name="T5" fmla="*/ 5 h 156"/>
                <a:gd name="T6" fmla="*/ 4 w 111"/>
                <a:gd name="T7" fmla="*/ 11 h 156"/>
                <a:gd name="T8" fmla="*/ 3 w 111"/>
                <a:gd name="T9" fmla="*/ 20 h 156"/>
                <a:gd name="T10" fmla="*/ 4 w 111"/>
                <a:gd name="T11" fmla="*/ 24 h 156"/>
                <a:gd name="T12" fmla="*/ 1 w 111"/>
                <a:gd name="T13" fmla="*/ 29 h 156"/>
                <a:gd name="T14" fmla="*/ 4 w 111"/>
                <a:gd name="T15" fmla="*/ 35 h 156"/>
                <a:gd name="T16" fmla="*/ 7 w 111"/>
                <a:gd name="T17" fmla="*/ 40 h 156"/>
                <a:gd name="T18" fmla="*/ 4 w 111"/>
                <a:gd name="T19" fmla="*/ 46 h 156"/>
                <a:gd name="T20" fmla="*/ 7 w 111"/>
                <a:gd name="T21" fmla="*/ 50 h 156"/>
                <a:gd name="T22" fmla="*/ 13 w 111"/>
                <a:gd name="T23" fmla="*/ 46 h 156"/>
                <a:gd name="T24" fmla="*/ 16 w 111"/>
                <a:gd name="T25" fmla="*/ 30 h 156"/>
                <a:gd name="T26" fmla="*/ 17 w 111"/>
                <a:gd name="T27" fmla="*/ 40 h 156"/>
                <a:gd name="T28" fmla="*/ 21 w 111"/>
                <a:gd name="T29" fmla="*/ 47 h 156"/>
                <a:gd name="T30" fmla="*/ 19 w 111"/>
                <a:gd name="T31" fmla="*/ 35 h 156"/>
                <a:gd name="T32" fmla="*/ 22 w 111"/>
                <a:gd name="T33" fmla="*/ 23 h 156"/>
                <a:gd name="T34" fmla="*/ 22 w 111"/>
                <a:gd name="T35" fmla="*/ 17 h 156"/>
                <a:gd name="T36" fmla="*/ 16 w 111"/>
                <a:gd name="T37" fmla="*/ 20 h 156"/>
                <a:gd name="T38" fmla="*/ 10 w 111"/>
                <a:gd name="T39" fmla="*/ 17 h 156"/>
                <a:gd name="T40" fmla="*/ 13 w 111"/>
                <a:gd name="T41" fmla="*/ 11 h 156"/>
                <a:gd name="T42" fmla="*/ 19 w 111"/>
                <a:gd name="T43" fmla="*/ 11 h 156"/>
                <a:gd name="T44" fmla="*/ 24 w 111"/>
                <a:gd name="T45" fmla="*/ 13 h 156"/>
                <a:gd name="T46" fmla="*/ 31 w 111"/>
                <a:gd name="T47" fmla="*/ 10 h 156"/>
                <a:gd name="T48" fmla="*/ 34 w 111"/>
                <a:gd name="T49" fmla="*/ 5 h 156"/>
                <a:gd name="T50" fmla="*/ 31 w 111"/>
                <a:gd name="T51" fmla="*/ 0 h 15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111" h="156">
                  <a:moveTo>
                    <a:pt x="98" y="0"/>
                  </a:moveTo>
                  <a:cubicBezTo>
                    <a:pt x="75" y="2"/>
                    <a:pt x="87" y="8"/>
                    <a:pt x="75" y="10"/>
                  </a:cubicBezTo>
                  <a:cubicBezTo>
                    <a:pt x="72" y="10"/>
                    <a:pt x="25" y="3"/>
                    <a:pt x="23" y="15"/>
                  </a:cubicBezTo>
                  <a:cubicBezTo>
                    <a:pt x="25" y="26"/>
                    <a:pt x="23" y="27"/>
                    <a:pt x="14" y="33"/>
                  </a:cubicBezTo>
                  <a:cubicBezTo>
                    <a:pt x="15" y="43"/>
                    <a:pt x="20" y="54"/>
                    <a:pt x="11" y="61"/>
                  </a:cubicBezTo>
                  <a:cubicBezTo>
                    <a:pt x="8" y="68"/>
                    <a:pt x="10" y="69"/>
                    <a:pt x="14" y="75"/>
                  </a:cubicBezTo>
                  <a:cubicBezTo>
                    <a:pt x="16" y="84"/>
                    <a:pt x="12" y="86"/>
                    <a:pt x="3" y="88"/>
                  </a:cubicBezTo>
                  <a:cubicBezTo>
                    <a:pt x="1" y="99"/>
                    <a:pt x="0" y="106"/>
                    <a:pt x="14" y="109"/>
                  </a:cubicBezTo>
                  <a:cubicBezTo>
                    <a:pt x="21" y="112"/>
                    <a:pt x="20" y="118"/>
                    <a:pt x="23" y="124"/>
                  </a:cubicBezTo>
                  <a:cubicBezTo>
                    <a:pt x="25" y="133"/>
                    <a:pt x="23" y="139"/>
                    <a:pt x="15" y="144"/>
                  </a:cubicBezTo>
                  <a:cubicBezTo>
                    <a:pt x="17" y="150"/>
                    <a:pt x="18" y="153"/>
                    <a:pt x="24" y="156"/>
                  </a:cubicBezTo>
                  <a:cubicBezTo>
                    <a:pt x="31" y="154"/>
                    <a:pt x="36" y="148"/>
                    <a:pt x="42" y="144"/>
                  </a:cubicBezTo>
                  <a:cubicBezTo>
                    <a:pt x="41" y="128"/>
                    <a:pt x="33" y="103"/>
                    <a:pt x="50" y="93"/>
                  </a:cubicBezTo>
                  <a:cubicBezTo>
                    <a:pt x="52" y="105"/>
                    <a:pt x="46" y="116"/>
                    <a:pt x="56" y="126"/>
                  </a:cubicBezTo>
                  <a:cubicBezTo>
                    <a:pt x="57" y="134"/>
                    <a:pt x="58" y="141"/>
                    <a:pt x="65" y="145"/>
                  </a:cubicBezTo>
                  <a:cubicBezTo>
                    <a:pt x="70" y="134"/>
                    <a:pt x="64" y="123"/>
                    <a:pt x="62" y="112"/>
                  </a:cubicBezTo>
                  <a:cubicBezTo>
                    <a:pt x="65" y="97"/>
                    <a:pt x="55" y="81"/>
                    <a:pt x="72" y="73"/>
                  </a:cubicBezTo>
                  <a:cubicBezTo>
                    <a:pt x="79" y="64"/>
                    <a:pt x="75" y="59"/>
                    <a:pt x="69" y="51"/>
                  </a:cubicBezTo>
                  <a:cubicBezTo>
                    <a:pt x="61" y="52"/>
                    <a:pt x="61" y="56"/>
                    <a:pt x="54" y="60"/>
                  </a:cubicBezTo>
                  <a:cubicBezTo>
                    <a:pt x="37" y="57"/>
                    <a:pt x="43" y="60"/>
                    <a:pt x="35" y="54"/>
                  </a:cubicBezTo>
                  <a:cubicBezTo>
                    <a:pt x="31" y="45"/>
                    <a:pt x="28" y="39"/>
                    <a:pt x="41" y="36"/>
                  </a:cubicBezTo>
                  <a:cubicBezTo>
                    <a:pt x="49" y="32"/>
                    <a:pt x="53" y="33"/>
                    <a:pt x="62" y="34"/>
                  </a:cubicBezTo>
                  <a:cubicBezTo>
                    <a:pt x="67" y="36"/>
                    <a:pt x="73" y="36"/>
                    <a:pt x="78" y="39"/>
                  </a:cubicBezTo>
                  <a:cubicBezTo>
                    <a:pt x="85" y="36"/>
                    <a:pt x="90" y="31"/>
                    <a:pt x="98" y="30"/>
                  </a:cubicBezTo>
                  <a:cubicBezTo>
                    <a:pt x="104" y="26"/>
                    <a:pt x="107" y="19"/>
                    <a:pt x="111" y="13"/>
                  </a:cubicBezTo>
                  <a:cubicBezTo>
                    <a:pt x="107" y="8"/>
                    <a:pt x="102" y="4"/>
                    <a:pt x="98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" name="Freeform 63"/>
            <p:cNvSpPr>
              <a:spLocks/>
            </p:cNvSpPr>
            <p:nvPr/>
          </p:nvSpPr>
          <p:spPr bwMode="invGray">
            <a:xfrm>
              <a:off x="4064" y="2777"/>
              <a:ext cx="22" cy="71"/>
            </a:xfrm>
            <a:custGeom>
              <a:avLst/>
              <a:gdLst>
                <a:gd name="T0" fmla="*/ 4 w 30"/>
                <a:gd name="T1" fmla="*/ 0 h 94"/>
                <a:gd name="T2" fmla="*/ 0 w 30"/>
                <a:gd name="T3" fmla="*/ 5 h 94"/>
                <a:gd name="T4" fmla="*/ 1 w 30"/>
                <a:gd name="T5" fmla="*/ 12 h 94"/>
                <a:gd name="T6" fmla="*/ 1 w 30"/>
                <a:gd name="T7" fmla="*/ 20 h 94"/>
                <a:gd name="T8" fmla="*/ 5 w 30"/>
                <a:gd name="T9" fmla="*/ 31 h 94"/>
                <a:gd name="T10" fmla="*/ 9 w 30"/>
                <a:gd name="T11" fmla="*/ 27 h 94"/>
                <a:gd name="T12" fmla="*/ 7 w 30"/>
                <a:gd name="T13" fmla="*/ 20 h 94"/>
                <a:gd name="T14" fmla="*/ 4 w 30"/>
                <a:gd name="T15" fmla="*/ 0 h 9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0" h="94">
                  <a:moveTo>
                    <a:pt x="12" y="0"/>
                  </a:moveTo>
                  <a:cubicBezTo>
                    <a:pt x="9" y="6"/>
                    <a:pt x="4" y="11"/>
                    <a:pt x="0" y="16"/>
                  </a:cubicBezTo>
                  <a:cubicBezTo>
                    <a:pt x="1" y="23"/>
                    <a:pt x="3" y="30"/>
                    <a:pt x="6" y="37"/>
                  </a:cubicBezTo>
                  <a:cubicBezTo>
                    <a:pt x="3" y="45"/>
                    <a:pt x="4" y="53"/>
                    <a:pt x="1" y="61"/>
                  </a:cubicBezTo>
                  <a:cubicBezTo>
                    <a:pt x="3" y="81"/>
                    <a:pt x="2" y="83"/>
                    <a:pt x="16" y="94"/>
                  </a:cubicBezTo>
                  <a:cubicBezTo>
                    <a:pt x="24" y="92"/>
                    <a:pt x="27" y="90"/>
                    <a:pt x="30" y="82"/>
                  </a:cubicBezTo>
                  <a:cubicBezTo>
                    <a:pt x="28" y="73"/>
                    <a:pt x="26" y="69"/>
                    <a:pt x="22" y="61"/>
                  </a:cubicBezTo>
                  <a:cubicBezTo>
                    <a:pt x="19" y="40"/>
                    <a:pt x="18" y="20"/>
                    <a:pt x="12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4" name="Freeform 64"/>
            <p:cNvSpPr>
              <a:spLocks/>
            </p:cNvSpPr>
            <p:nvPr/>
          </p:nvSpPr>
          <p:spPr bwMode="invGray">
            <a:xfrm>
              <a:off x="4078" y="2896"/>
              <a:ext cx="61" cy="118"/>
            </a:xfrm>
            <a:custGeom>
              <a:avLst/>
              <a:gdLst>
                <a:gd name="T0" fmla="*/ 4 w 81"/>
                <a:gd name="T1" fmla="*/ 1 h 158"/>
                <a:gd name="T2" fmla="*/ 0 w 81"/>
                <a:gd name="T3" fmla="*/ 6 h 158"/>
                <a:gd name="T4" fmla="*/ 3 w 81"/>
                <a:gd name="T5" fmla="*/ 16 h 158"/>
                <a:gd name="T6" fmla="*/ 2 w 81"/>
                <a:gd name="T7" fmla="*/ 34 h 158"/>
                <a:gd name="T8" fmla="*/ 6 w 81"/>
                <a:gd name="T9" fmla="*/ 32 h 158"/>
                <a:gd name="T10" fmla="*/ 6 w 81"/>
                <a:gd name="T11" fmla="*/ 36 h 158"/>
                <a:gd name="T12" fmla="*/ 10 w 81"/>
                <a:gd name="T13" fmla="*/ 38 h 158"/>
                <a:gd name="T14" fmla="*/ 13 w 81"/>
                <a:gd name="T15" fmla="*/ 43 h 158"/>
                <a:gd name="T16" fmla="*/ 15 w 81"/>
                <a:gd name="T17" fmla="*/ 40 h 158"/>
                <a:gd name="T18" fmla="*/ 21 w 81"/>
                <a:gd name="T19" fmla="*/ 42 h 158"/>
                <a:gd name="T20" fmla="*/ 20 w 81"/>
                <a:gd name="T21" fmla="*/ 34 h 158"/>
                <a:gd name="T22" fmla="*/ 15 w 81"/>
                <a:gd name="T23" fmla="*/ 32 h 158"/>
                <a:gd name="T24" fmla="*/ 13 w 81"/>
                <a:gd name="T25" fmla="*/ 28 h 158"/>
                <a:gd name="T26" fmla="*/ 11 w 81"/>
                <a:gd name="T27" fmla="*/ 23 h 158"/>
                <a:gd name="T28" fmla="*/ 13 w 81"/>
                <a:gd name="T29" fmla="*/ 16 h 158"/>
                <a:gd name="T30" fmla="*/ 11 w 81"/>
                <a:gd name="T31" fmla="*/ 10 h 158"/>
                <a:gd name="T32" fmla="*/ 14 w 81"/>
                <a:gd name="T33" fmla="*/ 6 h 158"/>
                <a:gd name="T34" fmla="*/ 10 w 81"/>
                <a:gd name="T35" fmla="*/ 1 h 158"/>
                <a:gd name="T36" fmla="*/ 6 w 81"/>
                <a:gd name="T37" fmla="*/ 2 h 158"/>
                <a:gd name="T38" fmla="*/ 4 w 81"/>
                <a:gd name="T39" fmla="*/ 1 h 15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81" h="158">
                  <a:moveTo>
                    <a:pt x="12" y="2"/>
                  </a:moveTo>
                  <a:cubicBezTo>
                    <a:pt x="8" y="8"/>
                    <a:pt x="3" y="13"/>
                    <a:pt x="0" y="20"/>
                  </a:cubicBezTo>
                  <a:cubicBezTo>
                    <a:pt x="5" y="31"/>
                    <a:pt x="6" y="35"/>
                    <a:pt x="8" y="49"/>
                  </a:cubicBezTo>
                  <a:cubicBezTo>
                    <a:pt x="7" y="69"/>
                    <a:pt x="4" y="87"/>
                    <a:pt x="6" y="107"/>
                  </a:cubicBezTo>
                  <a:cubicBezTo>
                    <a:pt x="8" y="106"/>
                    <a:pt x="14" y="101"/>
                    <a:pt x="17" y="103"/>
                  </a:cubicBezTo>
                  <a:cubicBezTo>
                    <a:pt x="20" y="105"/>
                    <a:pt x="17" y="112"/>
                    <a:pt x="20" y="115"/>
                  </a:cubicBezTo>
                  <a:cubicBezTo>
                    <a:pt x="22" y="118"/>
                    <a:pt x="29" y="122"/>
                    <a:pt x="29" y="122"/>
                  </a:cubicBezTo>
                  <a:cubicBezTo>
                    <a:pt x="29" y="133"/>
                    <a:pt x="27" y="158"/>
                    <a:pt x="38" y="140"/>
                  </a:cubicBezTo>
                  <a:cubicBezTo>
                    <a:pt x="39" y="133"/>
                    <a:pt x="41" y="131"/>
                    <a:pt x="48" y="128"/>
                  </a:cubicBezTo>
                  <a:cubicBezTo>
                    <a:pt x="55" y="130"/>
                    <a:pt x="59" y="133"/>
                    <a:pt x="65" y="134"/>
                  </a:cubicBezTo>
                  <a:cubicBezTo>
                    <a:pt x="81" y="131"/>
                    <a:pt x="76" y="112"/>
                    <a:pt x="63" y="109"/>
                  </a:cubicBezTo>
                  <a:cubicBezTo>
                    <a:pt x="58" y="107"/>
                    <a:pt x="53" y="106"/>
                    <a:pt x="48" y="104"/>
                  </a:cubicBezTo>
                  <a:cubicBezTo>
                    <a:pt x="45" y="100"/>
                    <a:pt x="42" y="95"/>
                    <a:pt x="39" y="91"/>
                  </a:cubicBezTo>
                  <a:cubicBezTo>
                    <a:pt x="38" y="85"/>
                    <a:pt x="36" y="79"/>
                    <a:pt x="33" y="73"/>
                  </a:cubicBezTo>
                  <a:cubicBezTo>
                    <a:pt x="31" y="64"/>
                    <a:pt x="33" y="58"/>
                    <a:pt x="41" y="53"/>
                  </a:cubicBezTo>
                  <a:cubicBezTo>
                    <a:pt x="48" y="44"/>
                    <a:pt x="47" y="38"/>
                    <a:pt x="35" y="35"/>
                  </a:cubicBezTo>
                  <a:cubicBezTo>
                    <a:pt x="36" y="28"/>
                    <a:pt x="39" y="26"/>
                    <a:pt x="42" y="20"/>
                  </a:cubicBezTo>
                  <a:cubicBezTo>
                    <a:pt x="41" y="13"/>
                    <a:pt x="35" y="8"/>
                    <a:pt x="29" y="4"/>
                  </a:cubicBezTo>
                  <a:cubicBezTo>
                    <a:pt x="25" y="9"/>
                    <a:pt x="23" y="13"/>
                    <a:pt x="18" y="7"/>
                  </a:cubicBezTo>
                  <a:cubicBezTo>
                    <a:pt x="17" y="0"/>
                    <a:pt x="19" y="2"/>
                    <a:pt x="12" y="2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5" name="Freeform 65"/>
            <p:cNvSpPr>
              <a:spLocks/>
            </p:cNvSpPr>
            <p:nvPr/>
          </p:nvSpPr>
          <p:spPr bwMode="invGray">
            <a:xfrm>
              <a:off x="4121" y="3052"/>
              <a:ext cx="64" cy="79"/>
            </a:xfrm>
            <a:custGeom>
              <a:avLst/>
              <a:gdLst>
                <a:gd name="T0" fmla="*/ 17 w 85"/>
                <a:gd name="T1" fmla="*/ 0 h 105"/>
                <a:gd name="T2" fmla="*/ 14 w 85"/>
                <a:gd name="T3" fmla="*/ 6 h 105"/>
                <a:gd name="T4" fmla="*/ 11 w 85"/>
                <a:gd name="T5" fmla="*/ 10 h 105"/>
                <a:gd name="T6" fmla="*/ 5 w 85"/>
                <a:gd name="T7" fmla="*/ 11 h 105"/>
                <a:gd name="T8" fmla="*/ 3 w 85"/>
                <a:gd name="T9" fmla="*/ 15 h 105"/>
                <a:gd name="T10" fmla="*/ 2 w 85"/>
                <a:gd name="T11" fmla="*/ 24 h 105"/>
                <a:gd name="T12" fmla="*/ 5 w 85"/>
                <a:gd name="T13" fmla="*/ 23 h 105"/>
                <a:gd name="T14" fmla="*/ 8 w 85"/>
                <a:gd name="T15" fmla="*/ 20 h 105"/>
                <a:gd name="T16" fmla="*/ 11 w 85"/>
                <a:gd name="T17" fmla="*/ 22 h 105"/>
                <a:gd name="T18" fmla="*/ 19 w 85"/>
                <a:gd name="T19" fmla="*/ 32 h 105"/>
                <a:gd name="T20" fmla="*/ 23 w 85"/>
                <a:gd name="T21" fmla="*/ 23 h 105"/>
                <a:gd name="T22" fmla="*/ 27 w 85"/>
                <a:gd name="T23" fmla="*/ 22 h 105"/>
                <a:gd name="T24" fmla="*/ 24 w 85"/>
                <a:gd name="T25" fmla="*/ 13 h 105"/>
                <a:gd name="T26" fmla="*/ 17 w 85"/>
                <a:gd name="T27" fmla="*/ 0 h 10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85" h="105">
                  <a:moveTo>
                    <a:pt x="52" y="0"/>
                  </a:moveTo>
                  <a:cubicBezTo>
                    <a:pt x="50" y="6"/>
                    <a:pt x="47" y="12"/>
                    <a:pt x="44" y="18"/>
                  </a:cubicBezTo>
                  <a:cubicBezTo>
                    <a:pt x="43" y="28"/>
                    <a:pt x="42" y="28"/>
                    <a:pt x="32" y="30"/>
                  </a:cubicBezTo>
                  <a:cubicBezTo>
                    <a:pt x="27" y="33"/>
                    <a:pt x="21" y="33"/>
                    <a:pt x="16" y="35"/>
                  </a:cubicBezTo>
                  <a:cubicBezTo>
                    <a:pt x="13" y="39"/>
                    <a:pt x="11" y="44"/>
                    <a:pt x="8" y="48"/>
                  </a:cubicBezTo>
                  <a:cubicBezTo>
                    <a:pt x="4" y="66"/>
                    <a:pt x="0" y="42"/>
                    <a:pt x="4" y="74"/>
                  </a:cubicBezTo>
                  <a:cubicBezTo>
                    <a:pt x="7" y="73"/>
                    <a:pt x="10" y="73"/>
                    <a:pt x="13" y="71"/>
                  </a:cubicBezTo>
                  <a:cubicBezTo>
                    <a:pt x="19" y="67"/>
                    <a:pt x="17" y="64"/>
                    <a:pt x="25" y="62"/>
                  </a:cubicBezTo>
                  <a:cubicBezTo>
                    <a:pt x="32" y="59"/>
                    <a:pt x="31" y="64"/>
                    <a:pt x="34" y="69"/>
                  </a:cubicBezTo>
                  <a:cubicBezTo>
                    <a:pt x="37" y="82"/>
                    <a:pt x="44" y="96"/>
                    <a:pt x="58" y="99"/>
                  </a:cubicBezTo>
                  <a:cubicBezTo>
                    <a:pt x="70" y="105"/>
                    <a:pt x="60" y="78"/>
                    <a:pt x="71" y="72"/>
                  </a:cubicBezTo>
                  <a:cubicBezTo>
                    <a:pt x="78" y="74"/>
                    <a:pt x="80" y="74"/>
                    <a:pt x="85" y="68"/>
                  </a:cubicBezTo>
                  <a:cubicBezTo>
                    <a:pt x="82" y="56"/>
                    <a:pt x="80" y="49"/>
                    <a:pt x="74" y="39"/>
                  </a:cubicBezTo>
                  <a:cubicBezTo>
                    <a:pt x="73" y="6"/>
                    <a:pt x="80" y="6"/>
                    <a:pt x="52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Freeform 66"/>
            <p:cNvSpPr>
              <a:spLocks/>
            </p:cNvSpPr>
            <p:nvPr/>
          </p:nvSpPr>
          <p:spPr bwMode="invGray">
            <a:xfrm>
              <a:off x="4197" y="3193"/>
              <a:ext cx="29" cy="49"/>
            </a:xfrm>
            <a:custGeom>
              <a:avLst/>
              <a:gdLst>
                <a:gd name="T0" fmla="*/ 2 w 38"/>
                <a:gd name="T1" fmla="*/ 8 h 66"/>
                <a:gd name="T2" fmla="*/ 8 w 38"/>
                <a:gd name="T3" fmla="*/ 20 h 66"/>
                <a:gd name="T4" fmla="*/ 11 w 38"/>
                <a:gd name="T5" fmla="*/ 16 h 66"/>
                <a:gd name="T6" fmla="*/ 13 w 38"/>
                <a:gd name="T7" fmla="*/ 12 h 66"/>
                <a:gd name="T8" fmla="*/ 11 w 38"/>
                <a:gd name="T9" fmla="*/ 7 h 66"/>
                <a:gd name="T10" fmla="*/ 6 w 38"/>
                <a:gd name="T11" fmla="*/ 4 h 66"/>
                <a:gd name="T12" fmla="*/ 4 w 38"/>
                <a:gd name="T13" fmla="*/ 1 h 66"/>
                <a:gd name="T14" fmla="*/ 2 w 38"/>
                <a:gd name="T15" fmla="*/ 4 h 66"/>
                <a:gd name="T16" fmla="*/ 2 w 38"/>
                <a:gd name="T17" fmla="*/ 8 h 6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8" h="66">
                  <a:moveTo>
                    <a:pt x="6" y="27"/>
                  </a:moveTo>
                  <a:cubicBezTo>
                    <a:pt x="8" y="52"/>
                    <a:pt x="5" y="58"/>
                    <a:pt x="26" y="66"/>
                  </a:cubicBezTo>
                  <a:cubicBezTo>
                    <a:pt x="36" y="63"/>
                    <a:pt x="33" y="61"/>
                    <a:pt x="30" y="52"/>
                  </a:cubicBezTo>
                  <a:cubicBezTo>
                    <a:pt x="28" y="41"/>
                    <a:pt x="34" y="49"/>
                    <a:pt x="38" y="40"/>
                  </a:cubicBezTo>
                  <a:cubicBezTo>
                    <a:pt x="34" y="35"/>
                    <a:pt x="33" y="30"/>
                    <a:pt x="30" y="25"/>
                  </a:cubicBezTo>
                  <a:cubicBezTo>
                    <a:pt x="29" y="14"/>
                    <a:pt x="30" y="0"/>
                    <a:pt x="20" y="13"/>
                  </a:cubicBezTo>
                  <a:cubicBezTo>
                    <a:pt x="14" y="9"/>
                    <a:pt x="12" y="8"/>
                    <a:pt x="11" y="1"/>
                  </a:cubicBezTo>
                  <a:cubicBezTo>
                    <a:pt x="5" y="4"/>
                    <a:pt x="3" y="5"/>
                    <a:pt x="2" y="12"/>
                  </a:cubicBezTo>
                  <a:cubicBezTo>
                    <a:pt x="3" y="25"/>
                    <a:pt x="0" y="21"/>
                    <a:pt x="6" y="27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" name="Freeform 67"/>
            <p:cNvSpPr>
              <a:spLocks/>
            </p:cNvSpPr>
            <p:nvPr/>
          </p:nvSpPr>
          <p:spPr bwMode="invGray">
            <a:xfrm>
              <a:off x="4181" y="3275"/>
              <a:ext cx="18" cy="17"/>
            </a:xfrm>
            <a:custGeom>
              <a:avLst/>
              <a:gdLst>
                <a:gd name="T0" fmla="*/ 0 w 24"/>
                <a:gd name="T1" fmla="*/ 0 h 23"/>
                <a:gd name="T2" fmla="*/ 2 w 24"/>
                <a:gd name="T3" fmla="*/ 7 h 23"/>
                <a:gd name="T4" fmla="*/ 8 w 24"/>
                <a:gd name="T5" fmla="*/ 3 h 23"/>
                <a:gd name="T6" fmla="*/ 0 w 24"/>
                <a:gd name="T7" fmla="*/ 0 h 2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4" h="23">
                  <a:moveTo>
                    <a:pt x="0" y="0"/>
                  </a:moveTo>
                  <a:cubicBezTo>
                    <a:pt x="1" y="8"/>
                    <a:pt x="3" y="16"/>
                    <a:pt x="6" y="23"/>
                  </a:cubicBezTo>
                  <a:cubicBezTo>
                    <a:pt x="19" y="20"/>
                    <a:pt x="19" y="22"/>
                    <a:pt x="24" y="11"/>
                  </a:cubicBezTo>
                  <a:cubicBezTo>
                    <a:pt x="20" y="0"/>
                    <a:pt x="4" y="8"/>
                    <a:pt x="0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8" name="Freeform 68"/>
            <p:cNvSpPr>
              <a:spLocks/>
            </p:cNvSpPr>
            <p:nvPr/>
          </p:nvSpPr>
          <p:spPr bwMode="invGray">
            <a:xfrm>
              <a:off x="4208" y="3265"/>
              <a:ext cx="45" cy="37"/>
            </a:xfrm>
            <a:custGeom>
              <a:avLst/>
              <a:gdLst>
                <a:gd name="T0" fmla="*/ 3 w 60"/>
                <a:gd name="T1" fmla="*/ 0 h 49"/>
                <a:gd name="T2" fmla="*/ 0 w 60"/>
                <a:gd name="T3" fmla="*/ 6 h 49"/>
                <a:gd name="T4" fmla="*/ 9 w 60"/>
                <a:gd name="T5" fmla="*/ 11 h 49"/>
                <a:gd name="T6" fmla="*/ 14 w 60"/>
                <a:gd name="T7" fmla="*/ 15 h 49"/>
                <a:gd name="T8" fmla="*/ 20 w 60"/>
                <a:gd name="T9" fmla="*/ 14 h 49"/>
                <a:gd name="T10" fmla="*/ 16 w 60"/>
                <a:gd name="T11" fmla="*/ 8 h 49"/>
                <a:gd name="T12" fmla="*/ 9 w 60"/>
                <a:gd name="T13" fmla="*/ 2 h 49"/>
                <a:gd name="T14" fmla="*/ 6 w 60"/>
                <a:gd name="T15" fmla="*/ 5 h 49"/>
                <a:gd name="T16" fmla="*/ 3 w 60"/>
                <a:gd name="T17" fmla="*/ 0 h 4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0" h="49">
                  <a:moveTo>
                    <a:pt x="9" y="0"/>
                  </a:moveTo>
                  <a:cubicBezTo>
                    <a:pt x="8" y="7"/>
                    <a:pt x="0" y="18"/>
                    <a:pt x="0" y="18"/>
                  </a:cubicBezTo>
                  <a:cubicBezTo>
                    <a:pt x="2" y="36"/>
                    <a:pt x="9" y="31"/>
                    <a:pt x="28" y="33"/>
                  </a:cubicBezTo>
                  <a:cubicBezTo>
                    <a:pt x="33" y="40"/>
                    <a:pt x="33" y="44"/>
                    <a:pt x="42" y="46"/>
                  </a:cubicBezTo>
                  <a:cubicBezTo>
                    <a:pt x="49" y="49"/>
                    <a:pt x="56" y="49"/>
                    <a:pt x="60" y="42"/>
                  </a:cubicBezTo>
                  <a:cubicBezTo>
                    <a:pt x="58" y="32"/>
                    <a:pt x="59" y="26"/>
                    <a:pt x="49" y="24"/>
                  </a:cubicBezTo>
                  <a:cubicBezTo>
                    <a:pt x="47" y="12"/>
                    <a:pt x="41" y="5"/>
                    <a:pt x="28" y="3"/>
                  </a:cubicBezTo>
                  <a:cubicBezTo>
                    <a:pt x="23" y="10"/>
                    <a:pt x="30" y="23"/>
                    <a:pt x="19" y="16"/>
                  </a:cubicBezTo>
                  <a:cubicBezTo>
                    <a:pt x="17" y="6"/>
                    <a:pt x="20" y="0"/>
                    <a:pt x="9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" name="Freeform 69"/>
            <p:cNvSpPr>
              <a:spLocks/>
            </p:cNvSpPr>
            <p:nvPr/>
          </p:nvSpPr>
          <p:spPr bwMode="invGray">
            <a:xfrm>
              <a:off x="4277" y="3335"/>
              <a:ext cx="24" cy="33"/>
            </a:xfrm>
            <a:custGeom>
              <a:avLst/>
              <a:gdLst>
                <a:gd name="T0" fmla="*/ 9 w 32"/>
                <a:gd name="T1" fmla="*/ 0 h 44"/>
                <a:gd name="T2" fmla="*/ 4 w 32"/>
                <a:gd name="T3" fmla="*/ 4 h 44"/>
                <a:gd name="T4" fmla="*/ 4 w 32"/>
                <a:gd name="T5" fmla="*/ 11 h 44"/>
                <a:gd name="T6" fmla="*/ 8 w 32"/>
                <a:gd name="T7" fmla="*/ 11 h 44"/>
                <a:gd name="T8" fmla="*/ 9 w 32"/>
                <a:gd name="T9" fmla="*/ 0 h 4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" h="44">
                  <a:moveTo>
                    <a:pt x="28" y="0"/>
                  </a:moveTo>
                  <a:cubicBezTo>
                    <a:pt x="32" y="10"/>
                    <a:pt x="18" y="9"/>
                    <a:pt x="10" y="11"/>
                  </a:cubicBezTo>
                  <a:cubicBezTo>
                    <a:pt x="0" y="18"/>
                    <a:pt x="7" y="24"/>
                    <a:pt x="12" y="32"/>
                  </a:cubicBezTo>
                  <a:cubicBezTo>
                    <a:pt x="14" y="44"/>
                    <a:pt x="15" y="41"/>
                    <a:pt x="24" y="36"/>
                  </a:cubicBezTo>
                  <a:cubicBezTo>
                    <a:pt x="32" y="25"/>
                    <a:pt x="29" y="14"/>
                    <a:pt x="28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0" name="Freeform 70"/>
            <p:cNvSpPr>
              <a:spLocks/>
            </p:cNvSpPr>
            <p:nvPr/>
          </p:nvSpPr>
          <p:spPr bwMode="invGray">
            <a:xfrm>
              <a:off x="4544" y="3293"/>
              <a:ext cx="46" cy="47"/>
            </a:xfrm>
            <a:custGeom>
              <a:avLst/>
              <a:gdLst>
                <a:gd name="T0" fmla="*/ 2 w 61"/>
                <a:gd name="T1" fmla="*/ 0 h 63"/>
                <a:gd name="T2" fmla="*/ 0 w 61"/>
                <a:gd name="T3" fmla="*/ 4 h 63"/>
                <a:gd name="T4" fmla="*/ 8 w 61"/>
                <a:gd name="T5" fmla="*/ 10 h 63"/>
                <a:gd name="T6" fmla="*/ 11 w 61"/>
                <a:gd name="T7" fmla="*/ 16 h 63"/>
                <a:gd name="T8" fmla="*/ 15 w 61"/>
                <a:gd name="T9" fmla="*/ 19 h 63"/>
                <a:gd name="T10" fmla="*/ 20 w 61"/>
                <a:gd name="T11" fmla="*/ 17 h 63"/>
                <a:gd name="T12" fmla="*/ 11 w 61"/>
                <a:gd name="T13" fmla="*/ 5 h 63"/>
                <a:gd name="T14" fmla="*/ 2 w 61"/>
                <a:gd name="T15" fmla="*/ 0 h 6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1" h="63">
                  <a:moveTo>
                    <a:pt x="7" y="0"/>
                  </a:moveTo>
                  <a:cubicBezTo>
                    <a:pt x="6" y="6"/>
                    <a:pt x="3" y="9"/>
                    <a:pt x="0" y="14"/>
                  </a:cubicBezTo>
                  <a:cubicBezTo>
                    <a:pt x="7" y="23"/>
                    <a:pt x="13" y="31"/>
                    <a:pt x="24" y="35"/>
                  </a:cubicBezTo>
                  <a:cubicBezTo>
                    <a:pt x="27" y="42"/>
                    <a:pt x="31" y="48"/>
                    <a:pt x="36" y="54"/>
                  </a:cubicBezTo>
                  <a:cubicBezTo>
                    <a:pt x="37" y="61"/>
                    <a:pt x="40" y="59"/>
                    <a:pt x="46" y="63"/>
                  </a:cubicBezTo>
                  <a:cubicBezTo>
                    <a:pt x="54" y="62"/>
                    <a:pt x="56" y="62"/>
                    <a:pt x="61" y="56"/>
                  </a:cubicBezTo>
                  <a:cubicBezTo>
                    <a:pt x="59" y="46"/>
                    <a:pt x="42" y="23"/>
                    <a:pt x="33" y="17"/>
                  </a:cubicBezTo>
                  <a:cubicBezTo>
                    <a:pt x="23" y="10"/>
                    <a:pt x="14" y="9"/>
                    <a:pt x="7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" name="Freeform 71"/>
            <p:cNvSpPr>
              <a:spLocks/>
            </p:cNvSpPr>
            <p:nvPr/>
          </p:nvSpPr>
          <p:spPr bwMode="invGray">
            <a:xfrm>
              <a:off x="4147" y="3352"/>
              <a:ext cx="46" cy="50"/>
            </a:xfrm>
            <a:custGeom>
              <a:avLst/>
              <a:gdLst>
                <a:gd name="T0" fmla="*/ 9 w 61"/>
                <a:gd name="T1" fmla="*/ 2 h 67"/>
                <a:gd name="T2" fmla="*/ 10 w 61"/>
                <a:gd name="T3" fmla="*/ 10 h 67"/>
                <a:gd name="T4" fmla="*/ 5 w 61"/>
                <a:gd name="T5" fmla="*/ 13 h 67"/>
                <a:gd name="T6" fmla="*/ 8 w 61"/>
                <a:gd name="T7" fmla="*/ 21 h 67"/>
                <a:gd name="T8" fmla="*/ 15 w 61"/>
                <a:gd name="T9" fmla="*/ 18 h 67"/>
                <a:gd name="T10" fmla="*/ 20 w 61"/>
                <a:gd name="T11" fmla="*/ 14 h 67"/>
                <a:gd name="T12" fmla="*/ 17 w 61"/>
                <a:gd name="T13" fmla="*/ 9 h 67"/>
                <a:gd name="T14" fmla="*/ 18 w 61"/>
                <a:gd name="T15" fmla="*/ 4 h 67"/>
                <a:gd name="T16" fmla="*/ 17 w 61"/>
                <a:gd name="T17" fmla="*/ 1 h 67"/>
                <a:gd name="T18" fmla="*/ 15 w 61"/>
                <a:gd name="T19" fmla="*/ 1 h 67"/>
                <a:gd name="T20" fmla="*/ 17 w 61"/>
                <a:gd name="T21" fmla="*/ 1 h 67"/>
                <a:gd name="T22" fmla="*/ 16 w 61"/>
                <a:gd name="T23" fmla="*/ 5 h 67"/>
                <a:gd name="T24" fmla="*/ 14 w 61"/>
                <a:gd name="T25" fmla="*/ 7 h 67"/>
                <a:gd name="T26" fmla="*/ 9 w 61"/>
                <a:gd name="T27" fmla="*/ 2 h 67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61" h="67">
                  <a:moveTo>
                    <a:pt x="28" y="7"/>
                  </a:moveTo>
                  <a:cubicBezTo>
                    <a:pt x="17" y="15"/>
                    <a:pt x="24" y="25"/>
                    <a:pt x="30" y="34"/>
                  </a:cubicBezTo>
                  <a:cubicBezTo>
                    <a:pt x="27" y="44"/>
                    <a:pt x="26" y="44"/>
                    <a:pt x="16" y="43"/>
                  </a:cubicBezTo>
                  <a:cubicBezTo>
                    <a:pt x="0" y="46"/>
                    <a:pt x="13" y="63"/>
                    <a:pt x="22" y="67"/>
                  </a:cubicBezTo>
                  <a:cubicBezTo>
                    <a:pt x="31" y="65"/>
                    <a:pt x="39" y="60"/>
                    <a:pt x="48" y="58"/>
                  </a:cubicBezTo>
                  <a:cubicBezTo>
                    <a:pt x="51" y="52"/>
                    <a:pt x="54" y="50"/>
                    <a:pt x="60" y="47"/>
                  </a:cubicBezTo>
                  <a:cubicBezTo>
                    <a:pt x="61" y="40"/>
                    <a:pt x="51" y="28"/>
                    <a:pt x="51" y="28"/>
                  </a:cubicBezTo>
                  <a:cubicBezTo>
                    <a:pt x="52" y="22"/>
                    <a:pt x="55" y="19"/>
                    <a:pt x="57" y="14"/>
                  </a:cubicBezTo>
                  <a:cubicBezTo>
                    <a:pt x="56" y="10"/>
                    <a:pt x="58" y="5"/>
                    <a:pt x="55" y="2"/>
                  </a:cubicBezTo>
                  <a:cubicBezTo>
                    <a:pt x="53" y="0"/>
                    <a:pt x="48" y="2"/>
                    <a:pt x="46" y="4"/>
                  </a:cubicBezTo>
                  <a:cubicBezTo>
                    <a:pt x="45" y="5"/>
                    <a:pt x="49" y="5"/>
                    <a:pt x="51" y="5"/>
                  </a:cubicBezTo>
                  <a:cubicBezTo>
                    <a:pt x="57" y="10"/>
                    <a:pt x="52" y="9"/>
                    <a:pt x="49" y="16"/>
                  </a:cubicBezTo>
                  <a:cubicBezTo>
                    <a:pt x="58" y="23"/>
                    <a:pt x="50" y="22"/>
                    <a:pt x="43" y="23"/>
                  </a:cubicBezTo>
                  <a:cubicBezTo>
                    <a:pt x="34" y="22"/>
                    <a:pt x="31" y="16"/>
                    <a:pt x="28" y="7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" name="Freeform 72"/>
            <p:cNvSpPr>
              <a:spLocks/>
            </p:cNvSpPr>
            <p:nvPr/>
          </p:nvSpPr>
          <p:spPr bwMode="invGray">
            <a:xfrm>
              <a:off x="4098" y="3371"/>
              <a:ext cx="32" cy="27"/>
            </a:xfrm>
            <a:custGeom>
              <a:avLst/>
              <a:gdLst>
                <a:gd name="T0" fmla="*/ 7 w 43"/>
                <a:gd name="T1" fmla="*/ 2 h 36"/>
                <a:gd name="T2" fmla="*/ 1 w 43"/>
                <a:gd name="T3" fmla="*/ 2 h 36"/>
                <a:gd name="T4" fmla="*/ 10 w 43"/>
                <a:gd name="T5" fmla="*/ 11 h 36"/>
                <a:gd name="T6" fmla="*/ 13 w 43"/>
                <a:gd name="T7" fmla="*/ 10 h 36"/>
                <a:gd name="T8" fmla="*/ 7 w 43"/>
                <a:gd name="T9" fmla="*/ 2 h 3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3" h="36">
                  <a:moveTo>
                    <a:pt x="21" y="3"/>
                  </a:moveTo>
                  <a:cubicBezTo>
                    <a:pt x="14" y="0"/>
                    <a:pt x="12" y="2"/>
                    <a:pt x="6" y="6"/>
                  </a:cubicBezTo>
                  <a:cubicBezTo>
                    <a:pt x="0" y="17"/>
                    <a:pt x="23" y="32"/>
                    <a:pt x="33" y="36"/>
                  </a:cubicBezTo>
                  <a:cubicBezTo>
                    <a:pt x="36" y="35"/>
                    <a:pt x="42" y="34"/>
                    <a:pt x="42" y="30"/>
                  </a:cubicBezTo>
                  <a:cubicBezTo>
                    <a:pt x="43" y="24"/>
                    <a:pt x="27" y="3"/>
                    <a:pt x="21" y="3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" name="Freeform 73"/>
            <p:cNvSpPr>
              <a:spLocks/>
            </p:cNvSpPr>
            <p:nvPr/>
          </p:nvSpPr>
          <p:spPr bwMode="invGray">
            <a:xfrm>
              <a:off x="4077" y="3342"/>
              <a:ext cx="24" cy="31"/>
            </a:xfrm>
            <a:custGeom>
              <a:avLst/>
              <a:gdLst>
                <a:gd name="T0" fmla="*/ 7 w 32"/>
                <a:gd name="T1" fmla="*/ 0 h 41"/>
                <a:gd name="T2" fmla="*/ 0 w 32"/>
                <a:gd name="T3" fmla="*/ 8 h 41"/>
                <a:gd name="T4" fmla="*/ 5 w 32"/>
                <a:gd name="T5" fmla="*/ 8 h 41"/>
                <a:gd name="T6" fmla="*/ 6 w 32"/>
                <a:gd name="T7" fmla="*/ 10 h 41"/>
                <a:gd name="T8" fmla="*/ 5 w 32"/>
                <a:gd name="T9" fmla="*/ 11 h 41"/>
                <a:gd name="T10" fmla="*/ 10 w 32"/>
                <a:gd name="T11" fmla="*/ 7 h 41"/>
                <a:gd name="T12" fmla="*/ 8 w 32"/>
                <a:gd name="T13" fmla="*/ 3 h 41"/>
                <a:gd name="T14" fmla="*/ 7 w 32"/>
                <a:gd name="T15" fmla="*/ 0 h 4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2" h="41">
                  <a:moveTo>
                    <a:pt x="21" y="0"/>
                  </a:moveTo>
                  <a:cubicBezTo>
                    <a:pt x="15" y="10"/>
                    <a:pt x="6" y="16"/>
                    <a:pt x="0" y="26"/>
                  </a:cubicBezTo>
                  <a:cubicBezTo>
                    <a:pt x="7" y="27"/>
                    <a:pt x="10" y="27"/>
                    <a:pt x="16" y="24"/>
                  </a:cubicBezTo>
                  <a:cubicBezTo>
                    <a:pt x="17" y="26"/>
                    <a:pt x="19" y="27"/>
                    <a:pt x="19" y="29"/>
                  </a:cubicBezTo>
                  <a:cubicBezTo>
                    <a:pt x="19" y="31"/>
                    <a:pt x="15" y="33"/>
                    <a:pt x="16" y="35"/>
                  </a:cubicBezTo>
                  <a:cubicBezTo>
                    <a:pt x="19" y="41"/>
                    <a:pt x="29" y="23"/>
                    <a:pt x="30" y="21"/>
                  </a:cubicBezTo>
                  <a:cubicBezTo>
                    <a:pt x="32" y="9"/>
                    <a:pt x="26" y="19"/>
                    <a:pt x="24" y="9"/>
                  </a:cubicBezTo>
                  <a:cubicBezTo>
                    <a:pt x="25" y="1"/>
                    <a:pt x="27" y="4"/>
                    <a:pt x="21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" name="Freeform 74"/>
            <p:cNvSpPr>
              <a:spLocks/>
            </p:cNvSpPr>
            <p:nvPr/>
          </p:nvSpPr>
          <p:spPr bwMode="invGray">
            <a:xfrm>
              <a:off x="4111" y="3353"/>
              <a:ext cx="34" cy="24"/>
            </a:xfrm>
            <a:custGeom>
              <a:avLst/>
              <a:gdLst>
                <a:gd name="T0" fmla="*/ 7 w 45"/>
                <a:gd name="T1" fmla="*/ 0 h 32"/>
                <a:gd name="T2" fmla="*/ 0 w 45"/>
                <a:gd name="T3" fmla="*/ 2 h 32"/>
                <a:gd name="T4" fmla="*/ 8 w 45"/>
                <a:gd name="T5" fmla="*/ 10 h 32"/>
                <a:gd name="T6" fmla="*/ 15 w 45"/>
                <a:gd name="T7" fmla="*/ 8 h 32"/>
                <a:gd name="T8" fmla="*/ 8 w 45"/>
                <a:gd name="T9" fmla="*/ 4 h 32"/>
                <a:gd name="T10" fmla="*/ 7 w 45"/>
                <a:gd name="T11" fmla="*/ 0 h 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5" h="32">
                  <a:moveTo>
                    <a:pt x="21" y="0"/>
                  </a:moveTo>
                  <a:cubicBezTo>
                    <a:pt x="10" y="1"/>
                    <a:pt x="8" y="1"/>
                    <a:pt x="0" y="7"/>
                  </a:cubicBezTo>
                  <a:cubicBezTo>
                    <a:pt x="3" y="20"/>
                    <a:pt x="15" y="29"/>
                    <a:pt x="27" y="31"/>
                  </a:cubicBezTo>
                  <a:cubicBezTo>
                    <a:pt x="36" y="30"/>
                    <a:pt x="41" y="32"/>
                    <a:pt x="45" y="24"/>
                  </a:cubicBezTo>
                  <a:cubicBezTo>
                    <a:pt x="32" y="16"/>
                    <a:pt x="30" y="23"/>
                    <a:pt x="22" y="10"/>
                  </a:cubicBezTo>
                  <a:cubicBezTo>
                    <a:pt x="21" y="2"/>
                    <a:pt x="21" y="5"/>
                    <a:pt x="21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5" name="Freeform 75"/>
            <p:cNvSpPr>
              <a:spLocks/>
            </p:cNvSpPr>
            <p:nvPr/>
          </p:nvSpPr>
          <p:spPr bwMode="invGray">
            <a:xfrm>
              <a:off x="4062" y="3021"/>
              <a:ext cx="27" cy="55"/>
            </a:xfrm>
            <a:custGeom>
              <a:avLst/>
              <a:gdLst>
                <a:gd name="T0" fmla="*/ 11 w 35"/>
                <a:gd name="T1" fmla="*/ 0 h 74"/>
                <a:gd name="T2" fmla="*/ 7 w 35"/>
                <a:gd name="T3" fmla="*/ 4 h 74"/>
                <a:gd name="T4" fmla="*/ 3 w 35"/>
                <a:gd name="T5" fmla="*/ 11 h 74"/>
                <a:gd name="T6" fmla="*/ 0 w 35"/>
                <a:gd name="T7" fmla="*/ 19 h 74"/>
                <a:gd name="T8" fmla="*/ 3 w 35"/>
                <a:gd name="T9" fmla="*/ 22 h 74"/>
                <a:gd name="T10" fmla="*/ 7 w 35"/>
                <a:gd name="T11" fmla="*/ 19 h 74"/>
                <a:gd name="T12" fmla="*/ 12 w 35"/>
                <a:gd name="T13" fmla="*/ 10 h 74"/>
                <a:gd name="T14" fmla="*/ 11 w 35"/>
                <a:gd name="T15" fmla="*/ 0 h 7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5" h="74">
                  <a:moveTo>
                    <a:pt x="30" y="0"/>
                  </a:moveTo>
                  <a:cubicBezTo>
                    <a:pt x="33" y="8"/>
                    <a:pt x="29" y="14"/>
                    <a:pt x="21" y="15"/>
                  </a:cubicBezTo>
                  <a:cubicBezTo>
                    <a:pt x="19" y="27"/>
                    <a:pt x="24" y="33"/>
                    <a:pt x="9" y="36"/>
                  </a:cubicBezTo>
                  <a:cubicBezTo>
                    <a:pt x="13" y="50"/>
                    <a:pt x="12" y="52"/>
                    <a:pt x="0" y="59"/>
                  </a:cubicBezTo>
                  <a:cubicBezTo>
                    <a:pt x="3" y="64"/>
                    <a:pt x="5" y="69"/>
                    <a:pt x="8" y="74"/>
                  </a:cubicBezTo>
                  <a:cubicBezTo>
                    <a:pt x="15" y="71"/>
                    <a:pt x="16" y="65"/>
                    <a:pt x="20" y="59"/>
                  </a:cubicBezTo>
                  <a:cubicBezTo>
                    <a:pt x="22" y="47"/>
                    <a:pt x="28" y="41"/>
                    <a:pt x="35" y="32"/>
                  </a:cubicBezTo>
                  <a:cubicBezTo>
                    <a:pt x="34" y="26"/>
                    <a:pt x="30" y="8"/>
                    <a:pt x="30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6" name="Freeform 76"/>
            <p:cNvSpPr>
              <a:spLocks/>
            </p:cNvSpPr>
            <p:nvPr/>
          </p:nvSpPr>
          <p:spPr bwMode="invGray">
            <a:xfrm>
              <a:off x="4113" y="3012"/>
              <a:ext cx="19" cy="55"/>
            </a:xfrm>
            <a:custGeom>
              <a:avLst/>
              <a:gdLst>
                <a:gd name="T0" fmla="*/ 5 w 25"/>
                <a:gd name="T1" fmla="*/ 2 h 73"/>
                <a:gd name="T2" fmla="*/ 2 w 25"/>
                <a:gd name="T3" fmla="*/ 3 h 73"/>
                <a:gd name="T4" fmla="*/ 0 w 25"/>
                <a:gd name="T5" fmla="*/ 8 h 73"/>
                <a:gd name="T6" fmla="*/ 5 w 25"/>
                <a:gd name="T7" fmla="*/ 13 h 73"/>
                <a:gd name="T8" fmla="*/ 8 w 25"/>
                <a:gd name="T9" fmla="*/ 18 h 73"/>
                <a:gd name="T10" fmla="*/ 5 w 25"/>
                <a:gd name="T11" fmla="*/ 6 h 73"/>
                <a:gd name="T12" fmla="*/ 5 w 25"/>
                <a:gd name="T13" fmla="*/ 2 h 7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5" h="73">
                  <a:moveTo>
                    <a:pt x="13" y="7"/>
                  </a:moveTo>
                  <a:cubicBezTo>
                    <a:pt x="9" y="0"/>
                    <a:pt x="7" y="2"/>
                    <a:pt x="4" y="8"/>
                  </a:cubicBezTo>
                  <a:cubicBezTo>
                    <a:pt x="3" y="13"/>
                    <a:pt x="1" y="17"/>
                    <a:pt x="0" y="22"/>
                  </a:cubicBezTo>
                  <a:cubicBezTo>
                    <a:pt x="1" y="35"/>
                    <a:pt x="6" y="33"/>
                    <a:pt x="15" y="41"/>
                  </a:cubicBezTo>
                  <a:cubicBezTo>
                    <a:pt x="16" y="52"/>
                    <a:pt x="15" y="73"/>
                    <a:pt x="25" y="56"/>
                  </a:cubicBezTo>
                  <a:cubicBezTo>
                    <a:pt x="24" y="33"/>
                    <a:pt x="23" y="36"/>
                    <a:pt x="16" y="20"/>
                  </a:cubicBezTo>
                  <a:cubicBezTo>
                    <a:pt x="15" y="11"/>
                    <a:pt x="16" y="15"/>
                    <a:pt x="13" y="7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7" name="Freeform 77"/>
            <p:cNvSpPr>
              <a:spLocks/>
            </p:cNvSpPr>
            <p:nvPr/>
          </p:nvSpPr>
          <p:spPr bwMode="invGray">
            <a:xfrm>
              <a:off x="4135" y="2995"/>
              <a:ext cx="10" cy="25"/>
            </a:xfrm>
            <a:custGeom>
              <a:avLst/>
              <a:gdLst>
                <a:gd name="T0" fmla="*/ 3 w 14"/>
                <a:gd name="T1" fmla="*/ 0 h 33"/>
                <a:gd name="T2" fmla="*/ 1 w 14"/>
                <a:gd name="T3" fmla="*/ 4 h 33"/>
                <a:gd name="T4" fmla="*/ 3 w 14"/>
                <a:gd name="T5" fmla="*/ 8 h 33"/>
                <a:gd name="T6" fmla="*/ 3 w 14"/>
                <a:gd name="T7" fmla="*/ 0 h 3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" h="33">
                  <a:moveTo>
                    <a:pt x="11" y="0"/>
                  </a:moveTo>
                  <a:cubicBezTo>
                    <a:pt x="7" y="3"/>
                    <a:pt x="5" y="7"/>
                    <a:pt x="1" y="10"/>
                  </a:cubicBezTo>
                  <a:cubicBezTo>
                    <a:pt x="2" y="18"/>
                    <a:pt x="0" y="33"/>
                    <a:pt x="11" y="25"/>
                  </a:cubicBezTo>
                  <a:cubicBezTo>
                    <a:pt x="14" y="15"/>
                    <a:pt x="5" y="4"/>
                    <a:pt x="11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" name="Freeform 78"/>
            <p:cNvSpPr>
              <a:spLocks/>
            </p:cNvSpPr>
            <p:nvPr/>
          </p:nvSpPr>
          <p:spPr bwMode="invGray">
            <a:xfrm>
              <a:off x="4145" y="3007"/>
              <a:ext cx="21" cy="48"/>
            </a:xfrm>
            <a:custGeom>
              <a:avLst/>
              <a:gdLst>
                <a:gd name="T0" fmla="*/ 2 w 28"/>
                <a:gd name="T1" fmla="*/ 0 h 64"/>
                <a:gd name="T2" fmla="*/ 4 w 28"/>
                <a:gd name="T3" fmla="*/ 5 h 64"/>
                <a:gd name="T4" fmla="*/ 6 w 28"/>
                <a:gd name="T5" fmla="*/ 7 h 64"/>
                <a:gd name="T6" fmla="*/ 3 w 28"/>
                <a:gd name="T7" fmla="*/ 13 h 64"/>
                <a:gd name="T8" fmla="*/ 0 w 28"/>
                <a:gd name="T9" fmla="*/ 18 h 64"/>
                <a:gd name="T10" fmla="*/ 4 w 28"/>
                <a:gd name="T11" fmla="*/ 18 h 64"/>
                <a:gd name="T12" fmla="*/ 8 w 28"/>
                <a:gd name="T13" fmla="*/ 8 h 64"/>
                <a:gd name="T14" fmla="*/ 2 w 28"/>
                <a:gd name="T15" fmla="*/ 0 h 6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8" h="64">
                  <a:moveTo>
                    <a:pt x="5" y="0"/>
                  </a:moveTo>
                  <a:cubicBezTo>
                    <a:pt x="6" y="5"/>
                    <a:pt x="7" y="10"/>
                    <a:pt x="11" y="14"/>
                  </a:cubicBezTo>
                  <a:cubicBezTo>
                    <a:pt x="14" y="17"/>
                    <a:pt x="20" y="21"/>
                    <a:pt x="20" y="21"/>
                  </a:cubicBezTo>
                  <a:cubicBezTo>
                    <a:pt x="9" y="27"/>
                    <a:pt x="0" y="23"/>
                    <a:pt x="8" y="39"/>
                  </a:cubicBezTo>
                  <a:cubicBezTo>
                    <a:pt x="6" y="47"/>
                    <a:pt x="4" y="50"/>
                    <a:pt x="0" y="56"/>
                  </a:cubicBezTo>
                  <a:cubicBezTo>
                    <a:pt x="4" y="62"/>
                    <a:pt x="7" y="64"/>
                    <a:pt x="11" y="57"/>
                  </a:cubicBezTo>
                  <a:cubicBezTo>
                    <a:pt x="13" y="43"/>
                    <a:pt x="10" y="29"/>
                    <a:pt x="26" y="26"/>
                  </a:cubicBezTo>
                  <a:cubicBezTo>
                    <a:pt x="28" y="15"/>
                    <a:pt x="14" y="4"/>
                    <a:pt x="5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" name="Freeform 79"/>
            <p:cNvSpPr>
              <a:spLocks/>
            </p:cNvSpPr>
            <p:nvPr/>
          </p:nvSpPr>
          <p:spPr bwMode="invGray">
            <a:xfrm>
              <a:off x="3876" y="3076"/>
              <a:ext cx="12" cy="27"/>
            </a:xfrm>
            <a:custGeom>
              <a:avLst/>
              <a:gdLst>
                <a:gd name="T0" fmla="*/ 5 w 16"/>
                <a:gd name="T1" fmla="*/ 2 h 36"/>
                <a:gd name="T2" fmla="*/ 0 w 16"/>
                <a:gd name="T3" fmla="*/ 2 h 36"/>
                <a:gd name="T4" fmla="*/ 3 w 16"/>
                <a:gd name="T5" fmla="*/ 8 h 36"/>
                <a:gd name="T6" fmla="*/ 5 w 16"/>
                <a:gd name="T7" fmla="*/ 2 h 3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" h="36">
                  <a:moveTo>
                    <a:pt x="14" y="3"/>
                  </a:moveTo>
                  <a:cubicBezTo>
                    <a:pt x="7" y="0"/>
                    <a:pt x="4" y="1"/>
                    <a:pt x="0" y="7"/>
                  </a:cubicBezTo>
                  <a:cubicBezTo>
                    <a:pt x="3" y="14"/>
                    <a:pt x="2" y="17"/>
                    <a:pt x="8" y="22"/>
                  </a:cubicBezTo>
                  <a:cubicBezTo>
                    <a:pt x="16" y="36"/>
                    <a:pt x="11" y="7"/>
                    <a:pt x="14" y="3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" name="Freeform 80"/>
            <p:cNvSpPr>
              <a:spLocks/>
            </p:cNvSpPr>
            <p:nvPr/>
          </p:nvSpPr>
          <p:spPr bwMode="invGray">
            <a:xfrm>
              <a:off x="3866" y="3053"/>
              <a:ext cx="10" cy="15"/>
            </a:xfrm>
            <a:custGeom>
              <a:avLst/>
              <a:gdLst>
                <a:gd name="T0" fmla="*/ 4 w 13"/>
                <a:gd name="T1" fmla="*/ 2 h 20"/>
                <a:gd name="T2" fmla="*/ 1 w 13"/>
                <a:gd name="T3" fmla="*/ 4 h 20"/>
                <a:gd name="T4" fmla="*/ 3 w 13"/>
                <a:gd name="T5" fmla="*/ 6 h 20"/>
                <a:gd name="T6" fmla="*/ 4 w 13"/>
                <a:gd name="T7" fmla="*/ 2 h 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" h="20">
                  <a:moveTo>
                    <a:pt x="10" y="5"/>
                  </a:moveTo>
                  <a:cubicBezTo>
                    <a:pt x="3" y="0"/>
                    <a:pt x="5" y="6"/>
                    <a:pt x="1" y="11"/>
                  </a:cubicBezTo>
                  <a:cubicBezTo>
                    <a:pt x="0" y="18"/>
                    <a:pt x="2" y="19"/>
                    <a:pt x="9" y="20"/>
                  </a:cubicBezTo>
                  <a:cubicBezTo>
                    <a:pt x="13" y="14"/>
                    <a:pt x="10" y="12"/>
                    <a:pt x="10" y="5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" name="Freeform 81"/>
            <p:cNvSpPr>
              <a:spLocks/>
            </p:cNvSpPr>
            <p:nvPr/>
          </p:nvSpPr>
          <p:spPr bwMode="invGray">
            <a:xfrm>
              <a:off x="3862" y="3035"/>
              <a:ext cx="12" cy="14"/>
            </a:xfrm>
            <a:custGeom>
              <a:avLst/>
              <a:gdLst>
                <a:gd name="T0" fmla="*/ 4 w 16"/>
                <a:gd name="T1" fmla="*/ 1 h 19"/>
                <a:gd name="T2" fmla="*/ 0 w 16"/>
                <a:gd name="T3" fmla="*/ 3 h 19"/>
                <a:gd name="T4" fmla="*/ 4 w 16"/>
                <a:gd name="T5" fmla="*/ 5 h 19"/>
                <a:gd name="T6" fmla="*/ 4 w 16"/>
                <a:gd name="T7" fmla="*/ 1 h 1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" h="19">
                  <a:moveTo>
                    <a:pt x="10" y="5"/>
                  </a:moveTo>
                  <a:cubicBezTo>
                    <a:pt x="4" y="0"/>
                    <a:pt x="1" y="3"/>
                    <a:pt x="0" y="10"/>
                  </a:cubicBezTo>
                  <a:cubicBezTo>
                    <a:pt x="4" y="15"/>
                    <a:pt x="7" y="16"/>
                    <a:pt x="12" y="19"/>
                  </a:cubicBezTo>
                  <a:cubicBezTo>
                    <a:pt x="16" y="12"/>
                    <a:pt x="14" y="12"/>
                    <a:pt x="10" y="5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" name="Freeform 82"/>
            <p:cNvSpPr>
              <a:spLocks/>
            </p:cNvSpPr>
            <p:nvPr/>
          </p:nvSpPr>
          <p:spPr bwMode="invGray">
            <a:xfrm>
              <a:off x="3850" y="2995"/>
              <a:ext cx="11" cy="19"/>
            </a:xfrm>
            <a:custGeom>
              <a:avLst/>
              <a:gdLst>
                <a:gd name="T0" fmla="*/ 2 w 14"/>
                <a:gd name="T1" fmla="*/ 0 h 25"/>
                <a:gd name="T2" fmla="*/ 0 w 14"/>
                <a:gd name="T3" fmla="*/ 5 h 25"/>
                <a:gd name="T4" fmla="*/ 5 w 14"/>
                <a:gd name="T5" fmla="*/ 8 h 25"/>
                <a:gd name="T6" fmla="*/ 2 w 14"/>
                <a:gd name="T7" fmla="*/ 0 h 2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" h="25">
                  <a:moveTo>
                    <a:pt x="6" y="0"/>
                  </a:moveTo>
                  <a:cubicBezTo>
                    <a:pt x="4" y="5"/>
                    <a:pt x="3" y="9"/>
                    <a:pt x="0" y="13"/>
                  </a:cubicBezTo>
                  <a:cubicBezTo>
                    <a:pt x="1" y="24"/>
                    <a:pt x="1" y="25"/>
                    <a:pt x="12" y="24"/>
                  </a:cubicBezTo>
                  <a:cubicBezTo>
                    <a:pt x="14" y="12"/>
                    <a:pt x="8" y="10"/>
                    <a:pt x="6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3" name="Freeform 83"/>
            <p:cNvSpPr>
              <a:spLocks/>
            </p:cNvSpPr>
            <p:nvPr/>
          </p:nvSpPr>
          <p:spPr bwMode="invGray">
            <a:xfrm>
              <a:off x="3852" y="3020"/>
              <a:ext cx="16" cy="13"/>
            </a:xfrm>
            <a:custGeom>
              <a:avLst/>
              <a:gdLst>
                <a:gd name="T0" fmla="*/ 4 w 22"/>
                <a:gd name="T1" fmla="*/ 0 h 18"/>
                <a:gd name="T2" fmla="*/ 5 w 22"/>
                <a:gd name="T3" fmla="*/ 5 h 18"/>
                <a:gd name="T4" fmla="*/ 4 w 22"/>
                <a:gd name="T5" fmla="*/ 1 h 18"/>
                <a:gd name="T6" fmla="*/ 4 w 22"/>
                <a:gd name="T7" fmla="*/ 0 h 1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" h="18">
                  <a:moveTo>
                    <a:pt x="13" y="0"/>
                  </a:moveTo>
                  <a:cubicBezTo>
                    <a:pt x="0" y="8"/>
                    <a:pt x="9" y="12"/>
                    <a:pt x="19" y="18"/>
                  </a:cubicBezTo>
                  <a:cubicBezTo>
                    <a:pt x="20" y="11"/>
                    <a:pt x="22" y="8"/>
                    <a:pt x="14" y="6"/>
                  </a:cubicBezTo>
                  <a:cubicBezTo>
                    <a:pt x="9" y="3"/>
                    <a:pt x="9" y="5"/>
                    <a:pt x="13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4" name="Freeform 84"/>
            <p:cNvSpPr>
              <a:spLocks/>
            </p:cNvSpPr>
            <p:nvPr/>
          </p:nvSpPr>
          <p:spPr bwMode="invGray">
            <a:xfrm>
              <a:off x="4688" y="3643"/>
              <a:ext cx="45" cy="60"/>
            </a:xfrm>
            <a:custGeom>
              <a:avLst/>
              <a:gdLst>
                <a:gd name="T0" fmla="*/ 4 w 60"/>
                <a:gd name="T1" fmla="*/ 2 h 81"/>
                <a:gd name="T2" fmla="*/ 2 w 60"/>
                <a:gd name="T3" fmla="*/ 5 h 81"/>
                <a:gd name="T4" fmla="*/ 5 w 60"/>
                <a:gd name="T5" fmla="*/ 12 h 81"/>
                <a:gd name="T6" fmla="*/ 8 w 60"/>
                <a:gd name="T7" fmla="*/ 16 h 81"/>
                <a:gd name="T8" fmla="*/ 13 w 60"/>
                <a:gd name="T9" fmla="*/ 19 h 81"/>
                <a:gd name="T10" fmla="*/ 17 w 60"/>
                <a:gd name="T11" fmla="*/ 24 h 81"/>
                <a:gd name="T12" fmla="*/ 17 w 60"/>
                <a:gd name="T13" fmla="*/ 17 h 81"/>
                <a:gd name="T14" fmla="*/ 14 w 60"/>
                <a:gd name="T15" fmla="*/ 11 h 81"/>
                <a:gd name="T16" fmla="*/ 8 w 60"/>
                <a:gd name="T17" fmla="*/ 5 h 81"/>
                <a:gd name="T18" fmla="*/ 4 w 60"/>
                <a:gd name="T19" fmla="*/ 2 h 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60" h="81">
                  <a:moveTo>
                    <a:pt x="10" y="7"/>
                  </a:moveTo>
                  <a:cubicBezTo>
                    <a:pt x="0" y="0"/>
                    <a:pt x="0" y="9"/>
                    <a:pt x="3" y="18"/>
                  </a:cubicBezTo>
                  <a:cubicBezTo>
                    <a:pt x="5" y="25"/>
                    <a:pt x="12" y="32"/>
                    <a:pt x="15" y="39"/>
                  </a:cubicBezTo>
                  <a:cubicBezTo>
                    <a:pt x="16" y="51"/>
                    <a:pt x="17" y="51"/>
                    <a:pt x="27" y="54"/>
                  </a:cubicBezTo>
                  <a:cubicBezTo>
                    <a:pt x="31" y="57"/>
                    <a:pt x="36" y="60"/>
                    <a:pt x="40" y="63"/>
                  </a:cubicBezTo>
                  <a:cubicBezTo>
                    <a:pt x="43" y="70"/>
                    <a:pt x="45" y="77"/>
                    <a:pt x="51" y="81"/>
                  </a:cubicBezTo>
                  <a:cubicBezTo>
                    <a:pt x="60" y="75"/>
                    <a:pt x="56" y="66"/>
                    <a:pt x="52" y="57"/>
                  </a:cubicBezTo>
                  <a:cubicBezTo>
                    <a:pt x="51" y="49"/>
                    <a:pt x="50" y="41"/>
                    <a:pt x="43" y="37"/>
                  </a:cubicBezTo>
                  <a:cubicBezTo>
                    <a:pt x="37" y="30"/>
                    <a:pt x="33" y="23"/>
                    <a:pt x="25" y="18"/>
                  </a:cubicBezTo>
                  <a:cubicBezTo>
                    <a:pt x="20" y="12"/>
                    <a:pt x="17" y="9"/>
                    <a:pt x="10" y="7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" name="Freeform 85"/>
            <p:cNvSpPr>
              <a:spLocks/>
            </p:cNvSpPr>
            <p:nvPr/>
          </p:nvSpPr>
          <p:spPr bwMode="invGray">
            <a:xfrm>
              <a:off x="4919" y="3594"/>
              <a:ext cx="53" cy="46"/>
            </a:xfrm>
            <a:custGeom>
              <a:avLst/>
              <a:gdLst>
                <a:gd name="T0" fmla="*/ 9 w 71"/>
                <a:gd name="T1" fmla="*/ 8 h 61"/>
                <a:gd name="T2" fmla="*/ 4 w 71"/>
                <a:gd name="T3" fmla="*/ 11 h 61"/>
                <a:gd name="T4" fmla="*/ 1 w 71"/>
                <a:gd name="T5" fmla="*/ 14 h 61"/>
                <a:gd name="T6" fmla="*/ 4 w 71"/>
                <a:gd name="T7" fmla="*/ 19 h 61"/>
                <a:gd name="T8" fmla="*/ 9 w 71"/>
                <a:gd name="T9" fmla="*/ 14 h 61"/>
                <a:gd name="T10" fmla="*/ 12 w 71"/>
                <a:gd name="T11" fmla="*/ 8 h 61"/>
                <a:gd name="T12" fmla="*/ 17 w 71"/>
                <a:gd name="T13" fmla="*/ 0 h 61"/>
                <a:gd name="T14" fmla="*/ 22 w 71"/>
                <a:gd name="T15" fmla="*/ 4 h 61"/>
                <a:gd name="T16" fmla="*/ 10 w 71"/>
                <a:gd name="T17" fmla="*/ 8 h 61"/>
                <a:gd name="T18" fmla="*/ 9 w 71"/>
                <a:gd name="T19" fmla="*/ 8 h 6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71" h="61">
                  <a:moveTo>
                    <a:pt x="28" y="23"/>
                  </a:moveTo>
                  <a:cubicBezTo>
                    <a:pt x="25" y="33"/>
                    <a:pt x="25" y="33"/>
                    <a:pt x="13" y="32"/>
                  </a:cubicBezTo>
                  <a:cubicBezTo>
                    <a:pt x="2" y="33"/>
                    <a:pt x="3" y="34"/>
                    <a:pt x="1" y="44"/>
                  </a:cubicBezTo>
                  <a:cubicBezTo>
                    <a:pt x="2" y="60"/>
                    <a:pt x="0" y="61"/>
                    <a:pt x="13" y="59"/>
                  </a:cubicBezTo>
                  <a:cubicBezTo>
                    <a:pt x="19" y="54"/>
                    <a:pt x="21" y="48"/>
                    <a:pt x="28" y="44"/>
                  </a:cubicBezTo>
                  <a:cubicBezTo>
                    <a:pt x="30" y="33"/>
                    <a:pt x="28" y="25"/>
                    <a:pt x="40" y="23"/>
                  </a:cubicBezTo>
                  <a:cubicBezTo>
                    <a:pt x="42" y="12"/>
                    <a:pt x="44" y="4"/>
                    <a:pt x="55" y="0"/>
                  </a:cubicBezTo>
                  <a:cubicBezTo>
                    <a:pt x="65" y="2"/>
                    <a:pt x="69" y="1"/>
                    <a:pt x="71" y="11"/>
                  </a:cubicBezTo>
                  <a:cubicBezTo>
                    <a:pt x="63" y="22"/>
                    <a:pt x="48" y="21"/>
                    <a:pt x="35" y="23"/>
                  </a:cubicBezTo>
                  <a:cubicBezTo>
                    <a:pt x="30" y="27"/>
                    <a:pt x="32" y="27"/>
                    <a:pt x="28" y="23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6" name="Freeform 86"/>
            <p:cNvSpPr>
              <a:spLocks/>
            </p:cNvSpPr>
            <p:nvPr/>
          </p:nvSpPr>
          <p:spPr bwMode="invGray">
            <a:xfrm>
              <a:off x="4759" y="3569"/>
              <a:ext cx="17" cy="23"/>
            </a:xfrm>
            <a:custGeom>
              <a:avLst/>
              <a:gdLst>
                <a:gd name="T0" fmla="*/ 3 w 23"/>
                <a:gd name="T1" fmla="*/ 0 h 30"/>
                <a:gd name="T2" fmla="*/ 0 w 23"/>
                <a:gd name="T3" fmla="*/ 5 h 30"/>
                <a:gd name="T4" fmla="*/ 4 w 23"/>
                <a:gd name="T5" fmla="*/ 11 h 30"/>
                <a:gd name="T6" fmla="*/ 3 w 23"/>
                <a:gd name="T7" fmla="*/ 0 h 3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" h="30">
                  <a:moveTo>
                    <a:pt x="9" y="0"/>
                  </a:moveTo>
                  <a:cubicBezTo>
                    <a:pt x="8" y="7"/>
                    <a:pt x="3" y="8"/>
                    <a:pt x="0" y="14"/>
                  </a:cubicBezTo>
                  <a:cubicBezTo>
                    <a:pt x="3" y="21"/>
                    <a:pt x="8" y="24"/>
                    <a:pt x="12" y="30"/>
                  </a:cubicBezTo>
                  <a:cubicBezTo>
                    <a:pt x="23" y="15"/>
                    <a:pt x="4" y="9"/>
                    <a:pt x="9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7" name="Freeform 87"/>
            <p:cNvSpPr>
              <a:spLocks/>
            </p:cNvSpPr>
            <p:nvPr/>
          </p:nvSpPr>
          <p:spPr bwMode="invGray">
            <a:xfrm>
              <a:off x="4751" y="3547"/>
              <a:ext cx="20" cy="17"/>
            </a:xfrm>
            <a:custGeom>
              <a:avLst/>
              <a:gdLst>
                <a:gd name="T0" fmla="*/ 7 w 26"/>
                <a:gd name="T1" fmla="*/ 0 h 23"/>
                <a:gd name="T2" fmla="*/ 0 w 26"/>
                <a:gd name="T3" fmla="*/ 4 h 23"/>
                <a:gd name="T4" fmla="*/ 7 w 26"/>
                <a:gd name="T5" fmla="*/ 6 h 23"/>
                <a:gd name="T6" fmla="*/ 7 w 26"/>
                <a:gd name="T7" fmla="*/ 0 h 2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6" h="23">
                  <a:moveTo>
                    <a:pt x="19" y="0"/>
                  </a:moveTo>
                  <a:cubicBezTo>
                    <a:pt x="17" y="12"/>
                    <a:pt x="10" y="11"/>
                    <a:pt x="0" y="14"/>
                  </a:cubicBezTo>
                  <a:cubicBezTo>
                    <a:pt x="5" y="23"/>
                    <a:pt x="11" y="22"/>
                    <a:pt x="21" y="20"/>
                  </a:cubicBezTo>
                  <a:cubicBezTo>
                    <a:pt x="26" y="12"/>
                    <a:pt x="23" y="7"/>
                    <a:pt x="19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8" name="Freeform 88"/>
            <p:cNvSpPr>
              <a:spLocks/>
            </p:cNvSpPr>
            <p:nvPr/>
          </p:nvSpPr>
          <p:spPr bwMode="invGray">
            <a:xfrm>
              <a:off x="4598" y="3353"/>
              <a:ext cx="24" cy="33"/>
            </a:xfrm>
            <a:custGeom>
              <a:avLst/>
              <a:gdLst>
                <a:gd name="T0" fmla="*/ 9 w 32"/>
                <a:gd name="T1" fmla="*/ 0 h 44"/>
                <a:gd name="T2" fmla="*/ 4 w 32"/>
                <a:gd name="T3" fmla="*/ 4 h 44"/>
                <a:gd name="T4" fmla="*/ 4 w 32"/>
                <a:gd name="T5" fmla="*/ 11 h 44"/>
                <a:gd name="T6" fmla="*/ 8 w 32"/>
                <a:gd name="T7" fmla="*/ 11 h 44"/>
                <a:gd name="T8" fmla="*/ 9 w 32"/>
                <a:gd name="T9" fmla="*/ 0 h 4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" h="44">
                  <a:moveTo>
                    <a:pt x="28" y="0"/>
                  </a:moveTo>
                  <a:cubicBezTo>
                    <a:pt x="32" y="10"/>
                    <a:pt x="18" y="9"/>
                    <a:pt x="10" y="11"/>
                  </a:cubicBezTo>
                  <a:cubicBezTo>
                    <a:pt x="0" y="18"/>
                    <a:pt x="7" y="24"/>
                    <a:pt x="12" y="32"/>
                  </a:cubicBezTo>
                  <a:cubicBezTo>
                    <a:pt x="14" y="44"/>
                    <a:pt x="15" y="41"/>
                    <a:pt x="24" y="36"/>
                  </a:cubicBezTo>
                  <a:cubicBezTo>
                    <a:pt x="32" y="25"/>
                    <a:pt x="29" y="14"/>
                    <a:pt x="28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9" name="Freeform 89"/>
            <p:cNvSpPr>
              <a:spLocks/>
            </p:cNvSpPr>
            <p:nvPr/>
          </p:nvSpPr>
          <p:spPr bwMode="invGray">
            <a:xfrm>
              <a:off x="4632" y="3396"/>
              <a:ext cx="26" cy="33"/>
            </a:xfrm>
            <a:custGeom>
              <a:avLst/>
              <a:gdLst>
                <a:gd name="T0" fmla="*/ 11 w 34"/>
                <a:gd name="T1" fmla="*/ 0 h 44"/>
                <a:gd name="T2" fmla="*/ 4 w 34"/>
                <a:gd name="T3" fmla="*/ 3 h 44"/>
                <a:gd name="T4" fmla="*/ 5 w 34"/>
                <a:gd name="T5" fmla="*/ 11 h 44"/>
                <a:gd name="T6" fmla="*/ 8 w 34"/>
                <a:gd name="T7" fmla="*/ 11 h 44"/>
                <a:gd name="T8" fmla="*/ 11 w 34"/>
                <a:gd name="T9" fmla="*/ 0 h 4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" h="44">
                  <a:moveTo>
                    <a:pt x="30" y="0"/>
                  </a:moveTo>
                  <a:cubicBezTo>
                    <a:pt x="34" y="10"/>
                    <a:pt x="18" y="7"/>
                    <a:pt x="10" y="9"/>
                  </a:cubicBezTo>
                  <a:cubicBezTo>
                    <a:pt x="0" y="16"/>
                    <a:pt x="9" y="24"/>
                    <a:pt x="14" y="32"/>
                  </a:cubicBezTo>
                  <a:cubicBezTo>
                    <a:pt x="16" y="44"/>
                    <a:pt x="17" y="41"/>
                    <a:pt x="26" y="36"/>
                  </a:cubicBezTo>
                  <a:cubicBezTo>
                    <a:pt x="34" y="25"/>
                    <a:pt x="31" y="14"/>
                    <a:pt x="30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0" name="Freeform 90"/>
            <p:cNvSpPr>
              <a:spLocks/>
            </p:cNvSpPr>
            <p:nvPr/>
          </p:nvSpPr>
          <p:spPr bwMode="invGray">
            <a:xfrm>
              <a:off x="4659" y="3459"/>
              <a:ext cx="28" cy="28"/>
            </a:xfrm>
            <a:custGeom>
              <a:avLst/>
              <a:gdLst>
                <a:gd name="T0" fmla="*/ 10 w 38"/>
                <a:gd name="T1" fmla="*/ 2 h 37"/>
                <a:gd name="T2" fmla="*/ 3 w 38"/>
                <a:gd name="T3" fmla="*/ 2 h 37"/>
                <a:gd name="T4" fmla="*/ 4 w 38"/>
                <a:gd name="T5" fmla="*/ 8 h 37"/>
                <a:gd name="T6" fmla="*/ 7 w 38"/>
                <a:gd name="T7" fmla="*/ 10 h 37"/>
                <a:gd name="T8" fmla="*/ 10 w 38"/>
                <a:gd name="T9" fmla="*/ 2 h 3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8" h="37">
                  <a:moveTo>
                    <a:pt x="34" y="2"/>
                  </a:moveTo>
                  <a:cubicBezTo>
                    <a:pt x="38" y="12"/>
                    <a:pt x="18" y="0"/>
                    <a:pt x="10" y="2"/>
                  </a:cubicBezTo>
                  <a:cubicBezTo>
                    <a:pt x="0" y="9"/>
                    <a:pt x="9" y="17"/>
                    <a:pt x="14" y="25"/>
                  </a:cubicBezTo>
                  <a:cubicBezTo>
                    <a:pt x="16" y="37"/>
                    <a:pt x="17" y="34"/>
                    <a:pt x="26" y="29"/>
                  </a:cubicBezTo>
                  <a:cubicBezTo>
                    <a:pt x="34" y="18"/>
                    <a:pt x="35" y="16"/>
                    <a:pt x="34" y="2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1" name="Freeform 91"/>
            <p:cNvSpPr>
              <a:spLocks/>
            </p:cNvSpPr>
            <p:nvPr/>
          </p:nvSpPr>
          <p:spPr bwMode="invGray">
            <a:xfrm>
              <a:off x="4693" y="3449"/>
              <a:ext cx="28" cy="26"/>
            </a:xfrm>
            <a:custGeom>
              <a:avLst/>
              <a:gdLst>
                <a:gd name="T0" fmla="*/ 10 w 38"/>
                <a:gd name="T1" fmla="*/ 2 h 34"/>
                <a:gd name="T2" fmla="*/ 3 w 38"/>
                <a:gd name="T3" fmla="*/ 2 h 34"/>
                <a:gd name="T4" fmla="*/ 5 w 38"/>
                <a:gd name="T5" fmla="*/ 8 h 34"/>
                <a:gd name="T6" fmla="*/ 8 w 38"/>
                <a:gd name="T7" fmla="*/ 8 h 34"/>
                <a:gd name="T8" fmla="*/ 10 w 38"/>
                <a:gd name="T9" fmla="*/ 2 h 3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8" h="34">
                  <a:moveTo>
                    <a:pt x="34" y="2"/>
                  </a:moveTo>
                  <a:cubicBezTo>
                    <a:pt x="38" y="12"/>
                    <a:pt x="18" y="0"/>
                    <a:pt x="10" y="2"/>
                  </a:cubicBezTo>
                  <a:cubicBezTo>
                    <a:pt x="0" y="9"/>
                    <a:pt x="11" y="14"/>
                    <a:pt x="16" y="22"/>
                  </a:cubicBezTo>
                  <a:cubicBezTo>
                    <a:pt x="18" y="34"/>
                    <a:pt x="18" y="27"/>
                    <a:pt x="27" y="22"/>
                  </a:cubicBezTo>
                  <a:cubicBezTo>
                    <a:pt x="35" y="11"/>
                    <a:pt x="35" y="16"/>
                    <a:pt x="34" y="2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" name="Freeform 92"/>
            <p:cNvSpPr>
              <a:spLocks/>
            </p:cNvSpPr>
            <p:nvPr/>
          </p:nvSpPr>
          <p:spPr bwMode="invGray">
            <a:xfrm>
              <a:off x="4683" y="3413"/>
              <a:ext cx="26" cy="20"/>
            </a:xfrm>
            <a:custGeom>
              <a:avLst/>
              <a:gdLst>
                <a:gd name="T0" fmla="*/ 10 w 35"/>
                <a:gd name="T1" fmla="*/ 1 h 27"/>
                <a:gd name="T2" fmla="*/ 3 w 35"/>
                <a:gd name="T3" fmla="*/ 1 h 27"/>
                <a:gd name="T4" fmla="*/ 4 w 35"/>
                <a:gd name="T5" fmla="*/ 4 h 27"/>
                <a:gd name="T6" fmla="*/ 7 w 35"/>
                <a:gd name="T7" fmla="*/ 5 h 27"/>
                <a:gd name="T8" fmla="*/ 10 w 35"/>
                <a:gd name="T9" fmla="*/ 1 h 2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" h="27">
                  <a:moveTo>
                    <a:pt x="31" y="1"/>
                  </a:moveTo>
                  <a:cubicBezTo>
                    <a:pt x="35" y="11"/>
                    <a:pt x="18" y="0"/>
                    <a:pt x="10" y="2"/>
                  </a:cubicBezTo>
                  <a:cubicBezTo>
                    <a:pt x="0" y="9"/>
                    <a:pt x="8" y="7"/>
                    <a:pt x="13" y="15"/>
                  </a:cubicBezTo>
                  <a:cubicBezTo>
                    <a:pt x="15" y="27"/>
                    <a:pt x="16" y="24"/>
                    <a:pt x="25" y="19"/>
                  </a:cubicBezTo>
                  <a:cubicBezTo>
                    <a:pt x="33" y="8"/>
                    <a:pt x="32" y="15"/>
                    <a:pt x="31" y="1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" name="Freeform 93"/>
            <p:cNvSpPr>
              <a:spLocks/>
            </p:cNvSpPr>
            <p:nvPr/>
          </p:nvSpPr>
          <p:spPr bwMode="invGray">
            <a:xfrm>
              <a:off x="4657" y="3388"/>
              <a:ext cx="26" cy="35"/>
            </a:xfrm>
            <a:custGeom>
              <a:avLst/>
              <a:gdLst>
                <a:gd name="T0" fmla="*/ 9 w 35"/>
                <a:gd name="T1" fmla="*/ 5 h 47"/>
                <a:gd name="T2" fmla="*/ 5 w 35"/>
                <a:gd name="T3" fmla="*/ 1 h 47"/>
                <a:gd name="T4" fmla="*/ 3 w 35"/>
                <a:gd name="T5" fmla="*/ 7 h 47"/>
                <a:gd name="T6" fmla="*/ 5 w 35"/>
                <a:gd name="T7" fmla="*/ 10 h 47"/>
                <a:gd name="T8" fmla="*/ 8 w 35"/>
                <a:gd name="T9" fmla="*/ 9 h 47"/>
                <a:gd name="T10" fmla="*/ 9 w 35"/>
                <a:gd name="T11" fmla="*/ 5 h 4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5" h="47">
                  <a:moveTo>
                    <a:pt x="28" y="16"/>
                  </a:moveTo>
                  <a:cubicBezTo>
                    <a:pt x="27" y="13"/>
                    <a:pt x="22" y="0"/>
                    <a:pt x="19" y="2"/>
                  </a:cubicBezTo>
                  <a:cubicBezTo>
                    <a:pt x="16" y="4"/>
                    <a:pt x="10" y="20"/>
                    <a:pt x="10" y="25"/>
                  </a:cubicBezTo>
                  <a:cubicBezTo>
                    <a:pt x="0" y="32"/>
                    <a:pt x="14" y="27"/>
                    <a:pt x="19" y="35"/>
                  </a:cubicBezTo>
                  <a:cubicBezTo>
                    <a:pt x="21" y="47"/>
                    <a:pt x="18" y="34"/>
                    <a:pt x="27" y="29"/>
                  </a:cubicBezTo>
                  <a:cubicBezTo>
                    <a:pt x="35" y="18"/>
                    <a:pt x="29" y="30"/>
                    <a:pt x="28" y="16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4" name="Freeform 94"/>
            <p:cNvSpPr>
              <a:spLocks/>
            </p:cNvSpPr>
            <p:nvPr/>
          </p:nvSpPr>
          <p:spPr bwMode="invGray">
            <a:xfrm>
              <a:off x="4625" y="3372"/>
              <a:ext cx="24" cy="26"/>
            </a:xfrm>
            <a:custGeom>
              <a:avLst/>
              <a:gdLst>
                <a:gd name="T0" fmla="*/ 8 w 32"/>
                <a:gd name="T1" fmla="*/ 3 h 35"/>
                <a:gd name="T2" fmla="*/ 4 w 32"/>
                <a:gd name="T3" fmla="*/ 1 h 35"/>
                <a:gd name="T4" fmla="*/ 4 w 32"/>
                <a:gd name="T5" fmla="*/ 7 h 35"/>
                <a:gd name="T6" fmla="*/ 8 w 32"/>
                <a:gd name="T7" fmla="*/ 8 h 35"/>
                <a:gd name="T8" fmla="*/ 8 w 32"/>
                <a:gd name="T9" fmla="*/ 3 h 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" h="35">
                  <a:moveTo>
                    <a:pt x="22" y="10"/>
                  </a:moveTo>
                  <a:cubicBezTo>
                    <a:pt x="26" y="20"/>
                    <a:pt x="18" y="0"/>
                    <a:pt x="10" y="2"/>
                  </a:cubicBezTo>
                  <a:cubicBezTo>
                    <a:pt x="0" y="9"/>
                    <a:pt x="7" y="15"/>
                    <a:pt x="12" y="23"/>
                  </a:cubicBezTo>
                  <a:cubicBezTo>
                    <a:pt x="14" y="35"/>
                    <a:pt x="15" y="32"/>
                    <a:pt x="24" y="27"/>
                  </a:cubicBezTo>
                  <a:cubicBezTo>
                    <a:pt x="32" y="16"/>
                    <a:pt x="23" y="24"/>
                    <a:pt x="22" y="1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" name="Freeform 95"/>
            <p:cNvSpPr>
              <a:spLocks/>
            </p:cNvSpPr>
            <p:nvPr/>
          </p:nvSpPr>
          <p:spPr bwMode="invGray">
            <a:xfrm>
              <a:off x="4665" y="3425"/>
              <a:ext cx="24" cy="26"/>
            </a:xfrm>
            <a:custGeom>
              <a:avLst/>
              <a:gdLst>
                <a:gd name="T0" fmla="*/ 8 w 32"/>
                <a:gd name="T1" fmla="*/ 3 h 35"/>
                <a:gd name="T2" fmla="*/ 4 w 32"/>
                <a:gd name="T3" fmla="*/ 1 h 35"/>
                <a:gd name="T4" fmla="*/ 4 w 32"/>
                <a:gd name="T5" fmla="*/ 7 h 35"/>
                <a:gd name="T6" fmla="*/ 8 w 32"/>
                <a:gd name="T7" fmla="*/ 8 h 35"/>
                <a:gd name="T8" fmla="*/ 8 w 32"/>
                <a:gd name="T9" fmla="*/ 3 h 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" h="35">
                  <a:moveTo>
                    <a:pt x="22" y="10"/>
                  </a:moveTo>
                  <a:cubicBezTo>
                    <a:pt x="26" y="20"/>
                    <a:pt x="18" y="0"/>
                    <a:pt x="10" y="2"/>
                  </a:cubicBezTo>
                  <a:cubicBezTo>
                    <a:pt x="0" y="9"/>
                    <a:pt x="7" y="15"/>
                    <a:pt x="12" y="23"/>
                  </a:cubicBezTo>
                  <a:cubicBezTo>
                    <a:pt x="14" y="35"/>
                    <a:pt x="15" y="32"/>
                    <a:pt x="24" y="27"/>
                  </a:cubicBezTo>
                  <a:cubicBezTo>
                    <a:pt x="32" y="16"/>
                    <a:pt x="23" y="24"/>
                    <a:pt x="22" y="1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6" name="Freeform 96"/>
            <p:cNvSpPr>
              <a:spLocks/>
            </p:cNvSpPr>
            <p:nvPr/>
          </p:nvSpPr>
          <p:spPr bwMode="invGray">
            <a:xfrm>
              <a:off x="3055" y="2051"/>
              <a:ext cx="141" cy="108"/>
            </a:xfrm>
            <a:custGeom>
              <a:avLst/>
              <a:gdLst>
                <a:gd name="T0" fmla="*/ 53 w 189"/>
                <a:gd name="T1" fmla="*/ 2 h 144"/>
                <a:gd name="T2" fmla="*/ 57 w 189"/>
                <a:gd name="T3" fmla="*/ 2 h 144"/>
                <a:gd name="T4" fmla="*/ 58 w 189"/>
                <a:gd name="T5" fmla="*/ 5 h 144"/>
                <a:gd name="T6" fmla="*/ 58 w 189"/>
                <a:gd name="T7" fmla="*/ 8 h 144"/>
                <a:gd name="T8" fmla="*/ 40 w 189"/>
                <a:gd name="T9" fmla="*/ 14 h 144"/>
                <a:gd name="T10" fmla="*/ 34 w 189"/>
                <a:gd name="T11" fmla="*/ 19 h 144"/>
                <a:gd name="T12" fmla="*/ 30 w 189"/>
                <a:gd name="T13" fmla="*/ 20 h 144"/>
                <a:gd name="T14" fmla="*/ 22 w 189"/>
                <a:gd name="T15" fmla="*/ 26 h 144"/>
                <a:gd name="T16" fmla="*/ 23 w 189"/>
                <a:gd name="T17" fmla="*/ 29 h 144"/>
                <a:gd name="T18" fmla="*/ 25 w 189"/>
                <a:gd name="T19" fmla="*/ 37 h 144"/>
                <a:gd name="T20" fmla="*/ 34 w 189"/>
                <a:gd name="T21" fmla="*/ 40 h 144"/>
                <a:gd name="T22" fmla="*/ 28 w 189"/>
                <a:gd name="T23" fmla="*/ 44 h 144"/>
                <a:gd name="T24" fmla="*/ 25 w 189"/>
                <a:gd name="T25" fmla="*/ 42 h 144"/>
                <a:gd name="T26" fmla="*/ 22 w 189"/>
                <a:gd name="T27" fmla="*/ 43 h 144"/>
                <a:gd name="T28" fmla="*/ 7 w 189"/>
                <a:gd name="T29" fmla="*/ 39 h 144"/>
                <a:gd name="T30" fmla="*/ 5 w 189"/>
                <a:gd name="T31" fmla="*/ 34 h 144"/>
                <a:gd name="T32" fmla="*/ 14 w 189"/>
                <a:gd name="T33" fmla="*/ 29 h 144"/>
                <a:gd name="T34" fmla="*/ 16 w 189"/>
                <a:gd name="T35" fmla="*/ 24 h 144"/>
                <a:gd name="T36" fmla="*/ 14 w 189"/>
                <a:gd name="T37" fmla="*/ 20 h 144"/>
                <a:gd name="T38" fmla="*/ 22 w 189"/>
                <a:gd name="T39" fmla="*/ 15 h 144"/>
                <a:gd name="T40" fmla="*/ 30 w 189"/>
                <a:gd name="T41" fmla="*/ 11 h 144"/>
                <a:gd name="T42" fmla="*/ 35 w 189"/>
                <a:gd name="T43" fmla="*/ 8 h 144"/>
                <a:gd name="T44" fmla="*/ 53 w 189"/>
                <a:gd name="T45" fmla="*/ 2 h 14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189" h="144">
                  <a:moveTo>
                    <a:pt x="171" y="4"/>
                  </a:moveTo>
                  <a:cubicBezTo>
                    <a:pt x="174" y="3"/>
                    <a:pt x="182" y="0"/>
                    <a:pt x="185" y="4"/>
                  </a:cubicBezTo>
                  <a:cubicBezTo>
                    <a:pt x="187" y="7"/>
                    <a:pt x="189" y="16"/>
                    <a:pt x="189" y="16"/>
                  </a:cubicBezTo>
                  <a:cubicBezTo>
                    <a:pt x="188" y="19"/>
                    <a:pt x="189" y="22"/>
                    <a:pt x="187" y="24"/>
                  </a:cubicBezTo>
                  <a:cubicBezTo>
                    <a:pt x="175" y="34"/>
                    <a:pt x="146" y="34"/>
                    <a:pt x="131" y="44"/>
                  </a:cubicBezTo>
                  <a:cubicBezTo>
                    <a:pt x="125" y="53"/>
                    <a:pt x="120" y="54"/>
                    <a:pt x="109" y="58"/>
                  </a:cubicBezTo>
                  <a:cubicBezTo>
                    <a:pt x="105" y="59"/>
                    <a:pt x="97" y="62"/>
                    <a:pt x="97" y="62"/>
                  </a:cubicBezTo>
                  <a:cubicBezTo>
                    <a:pt x="88" y="76"/>
                    <a:pt x="83" y="74"/>
                    <a:pt x="71" y="82"/>
                  </a:cubicBezTo>
                  <a:cubicBezTo>
                    <a:pt x="66" y="98"/>
                    <a:pt x="70" y="78"/>
                    <a:pt x="75" y="92"/>
                  </a:cubicBezTo>
                  <a:cubicBezTo>
                    <a:pt x="81" y="108"/>
                    <a:pt x="71" y="108"/>
                    <a:pt x="83" y="116"/>
                  </a:cubicBezTo>
                  <a:cubicBezTo>
                    <a:pt x="90" y="121"/>
                    <a:pt x="107" y="126"/>
                    <a:pt x="107" y="126"/>
                  </a:cubicBezTo>
                  <a:cubicBezTo>
                    <a:pt x="105" y="139"/>
                    <a:pt x="106" y="144"/>
                    <a:pt x="93" y="140"/>
                  </a:cubicBezTo>
                  <a:cubicBezTo>
                    <a:pt x="91" y="137"/>
                    <a:pt x="87" y="130"/>
                    <a:pt x="83" y="130"/>
                  </a:cubicBezTo>
                  <a:cubicBezTo>
                    <a:pt x="79" y="130"/>
                    <a:pt x="71" y="134"/>
                    <a:pt x="71" y="134"/>
                  </a:cubicBezTo>
                  <a:cubicBezTo>
                    <a:pt x="52" y="129"/>
                    <a:pt x="42" y="124"/>
                    <a:pt x="21" y="122"/>
                  </a:cubicBezTo>
                  <a:cubicBezTo>
                    <a:pt x="14" y="115"/>
                    <a:pt x="0" y="102"/>
                    <a:pt x="19" y="106"/>
                  </a:cubicBezTo>
                  <a:cubicBezTo>
                    <a:pt x="29" y="91"/>
                    <a:pt x="26" y="93"/>
                    <a:pt x="47" y="90"/>
                  </a:cubicBezTo>
                  <a:cubicBezTo>
                    <a:pt x="55" y="84"/>
                    <a:pt x="54" y="88"/>
                    <a:pt x="51" y="76"/>
                  </a:cubicBezTo>
                  <a:cubicBezTo>
                    <a:pt x="50" y="72"/>
                    <a:pt x="47" y="64"/>
                    <a:pt x="47" y="64"/>
                  </a:cubicBezTo>
                  <a:cubicBezTo>
                    <a:pt x="50" y="41"/>
                    <a:pt x="50" y="43"/>
                    <a:pt x="73" y="46"/>
                  </a:cubicBezTo>
                  <a:cubicBezTo>
                    <a:pt x="82" y="45"/>
                    <a:pt x="97" y="36"/>
                    <a:pt x="97" y="36"/>
                  </a:cubicBezTo>
                  <a:cubicBezTo>
                    <a:pt x="102" y="29"/>
                    <a:pt x="105" y="27"/>
                    <a:pt x="113" y="24"/>
                  </a:cubicBezTo>
                  <a:cubicBezTo>
                    <a:pt x="134" y="27"/>
                    <a:pt x="161" y="25"/>
                    <a:pt x="171" y="4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7" name="Freeform 97"/>
            <p:cNvSpPr>
              <a:spLocks/>
            </p:cNvSpPr>
            <p:nvPr/>
          </p:nvSpPr>
          <p:spPr bwMode="invGray">
            <a:xfrm>
              <a:off x="3139" y="2155"/>
              <a:ext cx="40" cy="12"/>
            </a:xfrm>
            <a:custGeom>
              <a:avLst/>
              <a:gdLst>
                <a:gd name="T0" fmla="*/ 8 w 53"/>
                <a:gd name="T1" fmla="*/ 0 h 17"/>
                <a:gd name="T2" fmla="*/ 4 w 53"/>
                <a:gd name="T3" fmla="*/ 1 h 17"/>
                <a:gd name="T4" fmla="*/ 11 w 53"/>
                <a:gd name="T5" fmla="*/ 4 h 17"/>
                <a:gd name="T6" fmla="*/ 14 w 53"/>
                <a:gd name="T7" fmla="*/ 4 h 17"/>
                <a:gd name="T8" fmla="*/ 8 w 53"/>
                <a:gd name="T9" fmla="*/ 0 h 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3" h="17">
                  <a:moveTo>
                    <a:pt x="24" y="0"/>
                  </a:moveTo>
                  <a:cubicBezTo>
                    <a:pt x="20" y="1"/>
                    <a:pt x="16" y="0"/>
                    <a:pt x="12" y="2"/>
                  </a:cubicBezTo>
                  <a:cubicBezTo>
                    <a:pt x="0" y="9"/>
                    <a:pt x="30" y="15"/>
                    <a:pt x="32" y="16"/>
                  </a:cubicBezTo>
                  <a:cubicBezTo>
                    <a:pt x="36" y="15"/>
                    <a:pt x="41" y="17"/>
                    <a:pt x="44" y="14"/>
                  </a:cubicBezTo>
                  <a:cubicBezTo>
                    <a:pt x="53" y="3"/>
                    <a:pt x="30" y="0"/>
                    <a:pt x="24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8" name="Freeform 98"/>
            <p:cNvSpPr>
              <a:spLocks/>
            </p:cNvSpPr>
            <p:nvPr/>
          </p:nvSpPr>
          <p:spPr bwMode="invGray">
            <a:xfrm>
              <a:off x="3344" y="1999"/>
              <a:ext cx="42" cy="28"/>
            </a:xfrm>
            <a:custGeom>
              <a:avLst/>
              <a:gdLst>
                <a:gd name="T0" fmla="*/ 17 w 57"/>
                <a:gd name="T1" fmla="*/ 2 h 37"/>
                <a:gd name="T2" fmla="*/ 7 w 57"/>
                <a:gd name="T3" fmla="*/ 8 h 37"/>
                <a:gd name="T4" fmla="*/ 3 w 57"/>
                <a:gd name="T5" fmla="*/ 11 h 37"/>
                <a:gd name="T6" fmla="*/ 3 w 57"/>
                <a:gd name="T7" fmla="*/ 2 h 37"/>
                <a:gd name="T8" fmla="*/ 6 w 57"/>
                <a:gd name="T9" fmla="*/ 0 h 37"/>
                <a:gd name="T10" fmla="*/ 17 w 57"/>
                <a:gd name="T11" fmla="*/ 2 h 3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7" h="37">
                  <a:moveTo>
                    <a:pt x="57" y="4"/>
                  </a:moveTo>
                  <a:cubicBezTo>
                    <a:pt x="53" y="16"/>
                    <a:pt x="35" y="17"/>
                    <a:pt x="25" y="24"/>
                  </a:cubicBezTo>
                  <a:cubicBezTo>
                    <a:pt x="22" y="34"/>
                    <a:pt x="22" y="37"/>
                    <a:pt x="11" y="34"/>
                  </a:cubicBezTo>
                  <a:cubicBezTo>
                    <a:pt x="6" y="27"/>
                    <a:pt x="0" y="10"/>
                    <a:pt x="9" y="4"/>
                  </a:cubicBezTo>
                  <a:cubicBezTo>
                    <a:pt x="12" y="2"/>
                    <a:pt x="21" y="0"/>
                    <a:pt x="21" y="0"/>
                  </a:cubicBezTo>
                  <a:cubicBezTo>
                    <a:pt x="33" y="2"/>
                    <a:pt x="45" y="4"/>
                    <a:pt x="57" y="4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9" name="Freeform 99"/>
            <p:cNvSpPr>
              <a:spLocks/>
            </p:cNvSpPr>
            <p:nvPr/>
          </p:nvSpPr>
          <p:spPr bwMode="invGray">
            <a:xfrm>
              <a:off x="3374" y="2012"/>
              <a:ext cx="50" cy="20"/>
            </a:xfrm>
            <a:custGeom>
              <a:avLst/>
              <a:gdLst>
                <a:gd name="T0" fmla="*/ 8 w 68"/>
                <a:gd name="T1" fmla="*/ 0 h 26"/>
                <a:gd name="T2" fmla="*/ 3 w 68"/>
                <a:gd name="T3" fmla="*/ 2 h 26"/>
                <a:gd name="T4" fmla="*/ 17 w 68"/>
                <a:gd name="T5" fmla="*/ 9 h 26"/>
                <a:gd name="T6" fmla="*/ 18 w 68"/>
                <a:gd name="T7" fmla="*/ 8 h 26"/>
                <a:gd name="T8" fmla="*/ 8 w 68"/>
                <a:gd name="T9" fmla="*/ 0 h 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8" h="26">
                  <a:moveTo>
                    <a:pt x="29" y="0"/>
                  </a:moveTo>
                  <a:cubicBezTo>
                    <a:pt x="23" y="2"/>
                    <a:pt x="11" y="6"/>
                    <a:pt x="11" y="6"/>
                  </a:cubicBezTo>
                  <a:cubicBezTo>
                    <a:pt x="0" y="23"/>
                    <a:pt x="47" y="24"/>
                    <a:pt x="57" y="26"/>
                  </a:cubicBezTo>
                  <a:cubicBezTo>
                    <a:pt x="59" y="25"/>
                    <a:pt x="62" y="26"/>
                    <a:pt x="63" y="24"/>
                  </a:cubicBezTo>
                  <a:cubicBezTo>
                    <a:pt x="68" y="3"/>
                    <a:pt x="42" y="3"/>
                    <a:pt x="29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" name="Freeform 100"/>
            <p:cNvSpPr>
              <a:spLocks/>
            </p:cNvSpPr>
            <p:nvPr/>
          </p:nvSpPr>
          <p:spPr bwMode="invGray">
            <a:xfrm>
              <a:off x="3428" y="2015"/>
              <a:ext cx="50" cy="32"/>
            </a:xfrm>
            <a:custGeom>
              <a:avLst/>
              <a:gdLst>
                <a:gd name="T0" fmla="*/ 17 w 66"/>
                <a:gd name="T1" fmla="*/ 3 h 43"/>
                <a:gd name="T2" fmla="*/ 8 w 66"/>
                <a:gd name="T3" fmla="*/ 3 h 43"/>
                <a:gd name="T4" fmla="*/ 4 w 66"/>
                <a:gd name="T5" fmla="*/ 3 h 43"/>
                <a:gd name="T6" fmla="*/ 3 w 66"/>
                <a:gd name="T7" fmla="*/ 10 h 43"/>
                <a:gd name="T8" fmla="*/ 11 w 66"/>
                <a:gd name="T9" fmla="*/ 13 h 43"/>
                <a:gd name="T10" fmla="*/ 20 w 66"/>
                <a:gd name="T11" fmla="*/ 8 h 43"/>
                <a:gd name="T12" fmla="*/ 17 w 66"/>
                <a:gd name="T13" fmla="*/ 3 h 4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6" h="43">
                  <a:moveTo>
                    <a:pt x="50" y="9"/>
                  </a:moveTo>
                  <a:cubicBezTo>
                    <a:pt x="40" y="16"/>
                    <a:pt x="36" y="16"/>
                    <a:pt x="26" y="9"/>
                  </a:cubicBezTo>
                  <a:cubicBezTo>
                    <a:pt x="20" y="0"/>
                    <a:pt x="18" y="4"/>
                    <a:pt x="10" y="9"/>
                  </a:cubicBezTo>
                  <a:cubicBezTo>
                    <a:pt x="4" y="17"/>
                    <a:pt x="0" y="21"/>
                    <a:pt x="8" y="35"/>
                  </a:cubicBezTo>
                  <a:cubicBezTo>
                    <a:pt x="12" y="42"/>
                    <a:pt x="32" y="43"/>
                    <a:pt x="32" y="43"/>
                  </a:cubicBezTo>
                  <a:cubicBezTo>
                    <a:pt x="41" y="40"/>
                    <a:pt x="54" y="33"/>
                    <a:pt x="62" y="27"/>
                  </a:cubicBezTo>
                  <a:cubicBezTo>
                    <a:pt x="66" y="15"/>
                    <a:pt x="61" y="15"/>
                    <a:pt x="50" y="9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1" name="Freeform 101"/>
            <p:cNvSpPr>
              <a:spLocks/>
            </p:cNvSpPr>
            <p:nvPr/>
          </p:nvSpPr>
          <p:spPr bwMode="invGray">
            <a:xfrm>
              <a:off x="3777" y="2042"/>
              <a:ext cx="88" cy="31"/>
            </a:xfrm>
            <a:custGeom>
              <a:avLst/>
              <a:gdLst>
                <a:gd name="T0" fmla="*/ 5 w 117"/>
                <a:gd name="T1" fmla="*/ 0 h 41"/>
                <a:gd name="T2" fmla="*/ 3 w 117"/>
                <a:gd name="T3" fmla="*/ 5 h 41"/>
                <a:gd name="T4" fmla="*/ 17 w 117"/>
                <a:gd name="T5" fmla="*/ 10 h 41"/>
                <a:gd name="T6" fmla="*/ 24 w 117"/>
                <a:gd name="T7" fmla="*/ 11 h 41"/>
                <a:gd name="T8" fmla="*/ 35 w 117"/>
                <a:gd name="T9" fmla="*/ 8 h 41"/>
                <a:gd name="T10" fmla="*/ 25 w 117"/>
                <a:gd name="T11" fmla="*/ 2 h 41"/>
                <a:gd name="T12" fmla="*/ 5 w 117"/>
                <a:gd name="T13" fmla="*/ 0 h 4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17" h="41">
                  <a:moveTo>
                    <a:pt x="14" y="0"/>
                  </a:moveTo>
                  <a:cubicBezTo>
                    <a:pt x="8" y="4"/>
                    <a:pt x="0" y="9"/>
                    <a:pt x="8" y="16"/>
                  </a:cubicBezTo>
                  <a:cubicBezTo>
                    <a:pt x="21" y="27"/>
                    <a:pt x="34" y="28"/>
                    <a:pt x="50" y="30"/>
                  </a:cubicBezTo>
                  <a:cubicBezTo>
                    <a:pt x="66" y="41"/>
                    <a:pt x="57" y="39"/>
                    <a:pt x="76" y="36"/>
                  </a:cubicBezTo>
                  <a:cubicBezTo>
                    <a:pt x="88" y="32"/>
                    <a:pt x="101" y="29"/>
                    <a:pt x="112" y="22"/>
                  </a:cubicBezTo>
                  <a:cubicBezTo>
                    <a:pt x="117" y="6"/>
                    <a:pt x="87" y="5"/>
                    <a:pt x="78" y="4"/>
                  </a:cubicBezTo>
                  <a:cubicBezTo>
                    <a:pt x="17" y="6"/>
                    <a:pt x="34" y="20"/>
                    <a:pt x="14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" name="Freeform 102"/>
            <p:cNvSpPr>
              <a:spLocks/>
            </p:cNvSpPr>
            <p:nvPr/>
          </p:nvSpPr>
          <p:spPr bwMode="invGray">
            <a:xfrm>
              <a:off x="3867" y="2041"/>
              <a:ext cx="46" cy="24"/>
            </a:xfrm>
            <a:custGeom>
              <a:avLst/>
              <a:gdLst>
                <a:gd name="T0" fmla="*/ 10 w 62"/>
                <a:gd name="T1" fmla="*/ 2 h 32"/>
                <a:gd name="T2" fmla="*/ 19 w 62"/>
                <a:gd name="T3" fmla="*/ 4 h 32"/>
                <a:gd name="T4" fmla="*/ 9 w 62"/>
                <a:gd name="T5" fmla="*/ 11 h 32"/>
                <a:gd name="T6" fmla="*/ 1 w 62"/>
                <a:gd name="T7" fmla="*/ 8 h 32"/>
                <a:gd name="T8" fmla="*/ 10 w 62"/>
                <a:gd name="T9" fmla="*/ 2 h 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2" h="32">
                  <a:moveTo>
                    <a:pt x="32" y="4"/>
                  </a:moveTo>
                  <a:cubicBezTo>
                    <a:pt x="44" y="0"/>
                    <a:pt x="53" y="1"/>
                    <a:pt x="62" y="10"/>
                  </a:cubicBezTo>
                  <a:cubicBezTo>
                    <a:pt x="59" y="23"/>
                    <a:pt x="42" y="28"/>
                    <a:pt x="30" y="32"/>
                  </a:cubicBezTo>
                  <a:cubicBezTo>
                    <a:pt x="15" y="22"/>
                    <a:pt x="23" y="25"/>
                    <a:pt x="6" y="22"/>
                  </a:cubicBezTo>
                  <a:cubicBezTo>
                    <a:pt x="0" y="4"/>
                    <a:pt x="14" y="8"/>
                    <a:pt x="32" y="4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3" name="Freeform 103"/>
            <p:cNvSpPr>
              <a:spLocks/>
            </p:cNvSpPr>
            <p:nvPr/>
          </p:nvSpPr>
          <p:spPr bwMode="invGray">
            <a:xfrm>
              <a:off x="3846" y="2070"/>
              <a:ext cx="37" cy="17"/>
            </a:xfrm>
            <a:custGeom>
              <a:avLst/>
              <a:gdLst>
                <a:gd name="T0" fmla="*/ 6 w 49"/>
                <a:gd name="T1" fmla="*/ 1 h 23"/>
                <a:gd name="T2" fmla="*/ 2 w 49"/>
                <a:gd name="T3" fmla="*/ 1 h 23"/>
                <a:gd name="T4" fmla="*/ 13 w 49"/>
                <a:gd name="T5" fmla="*/ 7 h 23"/>
                <a:gd name="T6" fmla="*/ 6 w 49"/>
                <a:gd name="T7" fmla="*/ 1 h 2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9" h="23">
                  <a:moveTo>
                    <a:pt x="20" y="1"/>
                  </a:moveTo>
                  <a:cubicBezTo>
                    <a:pt x="15" y="2"/>
                    <a:pt x="8" y="0"/>
                    <a:pt x="6" y="5"/>
                  </a:cubicBezTo>
                  <a:cubicBezTo>
                    <a:pt x="0" y="19"/>
                    <a:pt x="32" y="21"/>
                    <a:pt x="38" y="23"/>
                  </a:cubicBezTo>
                  <a:cubicBezTo>
                    <a:pt x="49" y="6"/>
                    <a:pt x="35" y="3"/>
                    <a:pt x="20" y="1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" name="Freeform 104"/>
            <p:cNvSpPr>
              <a:spLocks/>
            </p:cNvSpPr>
            <p:nvPr/>
          </p:nvSpPr>
          <p:spPr bwMode="invGray">
            <a:xfrm>
              <a:off x="4098" y="2294"/>
              <a:ext cx="76" cy="114"/>
            </a:xfrm>
            <a:custGeom>
              <a:avLst/>
              <a:gdLst>
                <a:gd name="T0" fmla="*/ 1 w 102"/>
                <a:gd name="T1" fmla="*/ 0 h 152"/>
                <a:gd name="T2" fmla="*/ 0 w 102"/>
                <a:gd name="T3" fmla="*/ 6 h 152"/>
                <a:gd name="T4" fmla="*/ 4 w 102"/>
                <a:gd name="T5" fmla="*/ 14 h 152"/>
                <a:gd name="T6" fmla="*/ 10 w 102"/>
                <a:gd name="T7" fmla="*/ 23 h 152"/>
                <a:gd name="T8" fmla="*/ 11 w 102"/>
                <a:gd name="T9" fmla="*/ 33 h 152"/>
                <a:gd name="T10" fmla="*/ 25 w 102"/>
                <a:gd name="T11" fmla="*/ 49 h 152"/>
                <a:gd name="T12" fmla="*/ 27 w 102"/>
                <a:gd name="T13" fmla="*/ 40 h 152"/>
                <a:gd name="T14" fmla="*/ 23 w 102"/>
                <a:gd name="T15" fmla="*/ 33 h 152"/>
                <a:gd name="T16" fmla="*/ 19 w 102"/>
                <a:gd name="T17" fmla="*/ 29 h 152"/>
                <a:gd name="T18" fmla="*/ 16 w 102"/>
                <a:gd name="T19" fmla="*/ 24 h 152"/>
                <a:gd name="T20" fmla="*/ 13 w 102"/>
                <a:gd name="T21" fmla="*/ 14 h 152"/>
                <a:gd name="T22" fmla="*/ 1 w 102"/>
                <a:gd name="T23" fmla="*/ 4 h 152"/>
                <a:gd name="T24" fmla="*/ 1 w 102"/>
                <a:gd name="T25" fmla="*/ 0 h 15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2" h="152">
                  <a:moveTo>
                    <a:pt x="6" y="0"/>
                  </a:moveTo>
                  <a:cubicBezTo>
                    <a:pt x="4" y="6"/>
                    <a:pt x="0" y="18"/>
                    <a:pt x="0" y="18"/>
                  </a:cubicBezTo>
                  <a:cubicBezTo>
                    <a:pt x="3" y="26"/>
                    <a:pt x="9" y="35"/>
                    <a:pt x="14" y="42"/>
                  </a:cubicBezTo>
                  <a:cubicBezTo>
                    <a:pt x="17" y="58"/>
                    <a:pt x="16" y="69"/>
                    <a:pt x="32" y="72"/>
                  </a:cubicBezTo>
                  <a:cubicBezTo>
                    <a:pt x="44" y="80"/>
                    <a:pt x="40" y="91"/>
                    <a:pt x="36" y="104"/>
                  </a:cubicBezTo>
                  <a:cubicBezTo>
                    <a:pt x="57" y="118"/>
                    <a:pt x="60" y="139"/>
                    <a:pt x="80" y="152"/>
                  </a:cubicBezTo>
                  <a:cubicBezTo>
                    <a:pt x="95" y="148"/>
                    <a:pt x="102" y="135"/>
                    <a:pt x="86" y="124"/>
                  </a:cubicBezTo>
                  <a:cubicBezTo>
                    <a:pt x="72" y="129"/>
                    <a:pt x="78" y="110"/>
                    <a:pt x="74" y="102"/>
                  </a:cubicBezTo>
                  <a:cubicBezTo>
                    <a:pt x="72" y="98"/>
                    <a:pt x="65" y="94"/>
                    <a:pt x="62" y="92"/>
                  </a:cubicBezTo>
                  <a:cubicBezTo>
                    <a:pt x="59" y="82"/>
                    <a:pt x="65" y="65"/>
                    <a:pt x="52" y="74"/>
                  </a:cubicBezTo>
                  <a:cubicBezTo>
                    <a:pt x="46" y="65"/>
                    <a:pt x="47" y="54"/>
                    <a:pt x="42" y="44"/>
                  </a:cubicBezTo>
                  <a:cubicBezTo>
                    <a:pt x="36" y="32"/>
                    <a:pt x="16" y="18"/>
                    <a:pt x="4" y="12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5" name="Freeform 105"/>
            <p:cNvSpPr>
              <a:spLocks/>
            </p:cNvSpPr>
            <p:nvPr/>
          </p:nvSpPr>
          <p:spPr bwMode="invGray">
            <a:xfrm>
              <a:off x="4159" y="2412"/>
              <a:ext cx="55" cy="78"/>
            </a:xfrm>
            <a:custGeom>
              <a:avLst/>
              <a:gdLst>
                <a:gd name="T0" fmla="*/ 20 w 74"/>
                <a:gd name="T1" fmla="*/ 8 h 103"/>
                <a:gd name="T2" fmla="*/ 22 w 74"/>
                <a:gd name="T3" fmla="*/ 13 h 103"/>
                <a:gd name="T4" fmla="*/ 9 w 74"/>
                <a:gd name="T5" fmla="*/ 27 h 103"/>
                <a:gd name="T6" fmla="*/ 10 w 74"/>
                <a:gd name="T7" fmla="*/ 33 h 103"/>
                <a:gd name="T8" fmla="*/ 6 w 74"/>
                <a:gd name="T9" fmla="*/ 31 h 103"/>
                <a:gd name="T10" fmla="*/ 1 w 74"/>
                <a:gd name="T11" fmla="*/ 27 h 103"/>
                <a:gd name="T12" fmla="*/ 0 w 74"/>
                <a:gd name="T13" fmla="*/ 27 h 103"/>
                <a:gd name="T14" fmla="*/ 3 w 74"/>
                <a:gd name="T15" fmla="*/ 19 h 103"/>
                <a:gd name="T16" fmla="*/ 4 w 74"/>
                <a:gd name="T17" fmla="*/ 17 h 103"/>
                <a:gd name="T18" fmla="*/ 1 w 74"/>
                <a:gd name="T19" fmla="*/ 8 h 103"/>
                <a:gd name="T20" fmla="*/ 1 w 74"/>
                <a:gd name="T21" fmla="*/ 5 h 103"/>
                <a:gd name="T22" fmla="*/ 7 w 74"/>
                <a:gd name="T23" fmla="*/ 8 h 103"/>
                <a:gd name="T24" fmla="*/ 11 w 74"/>
                <a:gd name="T25" fmla="*/ 11 h 103"/>
                <a:gd name="T26" fmla="*/ 20 w 74"/>
                <a:gd name="T27" fmla="*/ 8 h 103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74" h="103">
                  <a:moveTo>
                    <a:pt x="64" y="22"/>
                  </a:moveTo>
                  <a:cubicBezTo>
                    <a:pt x="73" y="36"/>
                    <a:pt x="70" y="29"/>
                    <a:pt x="74" y="40"/>
                  </a:cubicBezTo>
                  <a:cubicBezTo>
                    <a:pt x="70" y="77"/>
                    <a:pt x="68" y="81"/>
                    <a:pt x="30" y="84"/>
                  </a:cubicBezTo>
                  <a:cubicBezTo>
                    <a:pt x="33" y="88"/>
                    <a:pt x="39" y="95"/>
                    <a:pt x="32" y="100"/>
                  </a:cubicBezTo>
                  <a:cubicBezTo>
                    <a:pt x="28" y="103"/>
                    <a:pt x="24" y="95"/>
                    <a:pt x="20" y="94"/>
                  </a:cubicBezTo>
                  <a:cubicBezTo>
                    <a:pt x="17" y="84"/>
                    <a:pt x="20" y="89"/>
                    <a:pt x="6" y="84"/>
                  </a:cubicBezTo>
                  <a:cubicBezTo>
                    <a:pt x="4" y="83"/>
                    <a:pt x="0" y="82"/>
                    <a:pt x="0" y="82"/>
                  </a:cubicBezTo>
                  <a:cubicBezTo>
                    <a:pt x="3" y="73"/>
                    <a:pt x="7" y="67"/>
                    <a:pt x="10" y="58"/>
                  </a:cubicBezTo>
                  <a:cubicBezTo>
                    <a:pt x="11" y="56"/>
                    <a:pt x="12" y="52"/>
                    <a:pt x="12" y="52"/>
                  </a:cubicBezTo>
                  <a:cubicBezTo>
                    <a:pt x="10" y="42"/>
                    <a:pt x="8" y="33"/>
                    <a:pt x="2" y="24"/>
                  </a:cubicBezTo>
                  <a:cubicBezTo>
                    <a:pt x="3" y="21"/>
                    <a:pt x="2" y="17"/>
                    <a:pt x="4" y="14"/>
                  </a:cubicBezTo>
                  <a:cubicBezTo>
                    <a:pt x="11" y="0"/>
                    <a:pt x="18" y="19"/>
                    <a:pt x="26" y="22"/>
                  </a:cubicBezTo>
                  <a:cubicBezTo>
                    <a:pt x="31" y="36"/>
                    <a:pt x="26" y="33"/>
                    <a:pt x="36" y="36"/>
                  </a:cubicBezTo>
                  <a:cubicBezTo>
                    <a:pt x="45" y="30"/>
                    <a:pt x="55" y="28"/>
                    <a:pt x="64" y="22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6" name="Freeform 106"/>
            <p:cNvSpPr>
              <a:spLocks/>
            </p:cNvSpPr>
            <p:nvPr/>
          </p:nvSpPr>
          <p:spPr bwMode="invGray">
            <a:xfrm>
              <a:off x="4123" y="2492"/>
              <a:ext cx="109" cy="189"/>
            </a:xfrm>
            <a:custGeom>
              <a:avLst/>
              <a:gdLst>
                <a:gd name="T0" fmla="*/ 25 w 146"/>
                <a:gd name="T1" fmla="*/ 32 h 252"/>
                <a:gd name="T2" fmla="*/ 21 w 146"/>
                <a:gd name="T3" fmla="*/ 34 h 252"/>
                <a:gd name="T4" fmla="*/ 20 w 146"/>
                <a:gd name="T5" fmla="*/ 42 h 252"/>
                <a:gd name="T6" fmla="*/ 7 w 146"/>
                <a:gd name="T7" fmla="*/ 47 h 252"/>
                <a:gd name="T8" fmla="*/ 2 w 146"/>
                <a:gd name="T9" fmla="*/ 53 h 252"/>
                <a:gd name="T10" fmla="*/ 6 w 146"/>
                <a:gd name="T11" fmla="*/ 58 h 252"/>
                <a:gd name="T12" fmla="*/ 2 w 146"/>
                <a:gd name="T13" fmla="*/ 63 h 252"/>
                <a:gd name="T14" fmla="*/ 7 w 146"/>
                <a:gd name="T15" fmla="*/ 80 h 252"/>
                <a:gd name="T16" fmla="*/ 9 w 146"/>
                <a:gd name="T17" fmla="*/ 68 h 252"/>
                <a:gd name="T18" fmla="*/ 7 w 146"/>
                <a:gd name="T19" fmla="*/ 61 h 252"/>
                <a:gd name="T20" fmla="*/ 13 w 146"/>
                <a:gd name="T21" fmla="*/ 56 h 252"/>
                <a:gd name="T22" fmla="*/ 16 w 146"/>
                <a:gd name="T23" fmla="*/ 50 h 252"/>
                <a:gd name="T24" fmla="*/ 21 w 146"/>
                <a:gd name="T25" fmla="*/ 56 h 252"/>
                <a:gd name="T26" fmla="*/ 14 w 146"/>
                <a:gd name="T27" fmla="*/ 60 h 252"/>
                <a:gd name="T28" fmla="*/ 17 w 146"/>
                <a:gd name="T29" fmla="*/ 64 h 252"/>
                <a:gd name="T30" fmla="*/ 21 w 146"/>
                <a:gd name="T31" fmla="*/ 57 h 252"/>
                <a:gd name="T32" fmla="*/ 26 w 146"/>
                <a:gd name="T33" fmla="*/ 59 h 252"/>
                <a:gd name="T34" fmla="*/ 32 w 146"/>
                <a:gd name="T35" fmla="*/ 47 h 252"/>
                <a:gd name="T36" fmla="*/ 35 w 146"/>
                <a:gd name="T37" fmla="*/ 50 h 252"/>
                <a:gd name="T38" fmla="*/ 43 w 146"/>
                <a:gd name="T39" fmla="*/ 47 h 252"/>
                <a:gd name="T40" fmla="*/ 45 w 146"/>
                <a:gd name="T41" fmla="*/ 42 h 252"/>
                <a:gd name="T42" fmla="*/ 44 w 146"/>
                <a:gd name="T43" fmla="*/ 35 h 252"/>
                <a:gd name="T44" fmla="*/ 42 w 146"/>
                <a:gd name="T45" fmla="*/ 32 h 252"/>
                <a:gd name="T46" fmla="*/ 38 w 146"/>
                <a:gd name="T47" fmla="*/ 13 h 252"/>
                <a:gd name="T48" fmla="*/ 29 w 146"/>
                <a:gd name="T49" fmla="*/ 0 h 252"/>
                <a:gd name="T50" fmla="*/ 24 w 146"/>
                <a:gd name="T51" fmla="*/ 4 h 252"/>
                <a:gd name="T52" fmla="*/ 30 w 146"/>
                <a:gd name="T53" fmla="*/ 11 h 252"/>
                <a:gd name="T54" fmla="*/ 30 w 146"/>
                <a:gd name="T55" fmla="*/ 20 h 252"/>
                <a:gd name="T56" fmla="*/ 25 w 146"/>
                <a:gd name="T57" fmla="*/ 32 h 2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46" h="252">
                  <a:moveTo>
                    <a:pt x="82" y="100"/>
                  </a:moveTo>
                  <a:cubicBezTo>
                    <a:pt x="70" y="88"/>
                    <a:pt x="69" y="92"/>
                    <a:pt x="66" y="106"/>
                  </a:cubicBezTo>
                  <a:cubicBezTo>
                    <a:pt x="65" y="115"/>
                    <a:pt x="68" y="124"/>
                    <a:pt x="64" y="132"/>
                  </a:cubicBezTo>
                  <a:cubicBezTo>
                    <a:pt x="63" y="133"/>
                    <a:pt x="28" y="142"/>
                    <a:pt x="22" y="146"/>
                  </a:cubicBezTo>
                  <a:cubicBezTo>
                    <a:pt x="18" y="157"/>
                    <a:pt x="18" y="162"/>
                    <a:pt x="8" y="168"/>
                  </a:cubicBezTo>
                  <a:cubicBezTo>
                    <a:pt x="0" y="180"/>
                    <a:pt x="7" y="180"/>
                    <a:pt x="20" y="182"/>
                  </a:cubicBezTo>
                  <a:cubicBezTo>
                    <a:pt x="17" y="190"/>
                    <a:pt x="15" y="193"/>
                    <a:pt x="8" y="198"/>
                  </a:cubicBezTo>
                  <a:cubicBezTo>
                    <a:pt x="10" y="214"/>
                    <a:pt x="9" y="242"/>
                    <a:pt x="24" y="252"/>
                  </a:cubicBezTo>
                  <a:cubicBezTo>
                    <a:pt x="42" y="246"/>
                    <a:pt x="31" y="227"/>
                    <a:pt x="28" y="214"/>
                  </a:cubicBezTo>
                  <a:cubicBezTo>
                    <a:pt x="26" y="207"/>
                    <a:pt x="22" y="192"/>
                    <a:pt x="22" y="192"/>
                  </a:cubicBezTo>
                  <a:cubicBezTo>
                    <a:pt x="25" y="180"/>
                    <a:pt x="33" y="182"/>
                    <a:pt x="42" y="176"/>
                  </a:cubicBezTo>
                  <a:cubicBezTo>
                    <a:pt x="44" y="169"/>
                    <a:pt x="52" y="158"/>
                    <a:pt x="52" y="158"/>
                  </a:cubicBezTo>
                  <a:cubicBezTo>
                    <a:pt x="58" y="164"/>
                    <a:pt x="63" y="166"/>
                    <a:pt x="66" y="174"/>
                  </a:cubicBezTo>
                  <a:cubicBezTo>
                    <a:pt x="59" y="178"/>
                    <a:pt x="51" y="188"/>
                    <a:pt x="44" y="190"/>
                  </a:cubicBezTo>
                  <a:cubicBezTo>
                    <a:pt x="36" y="202"/>
                    <a:pt x="46" y="202"/>
                    <a:pt x="56" y="200"/>
                  </a:cubicBezTo>
                  <a:cubicBezTo>
                    <a:pt x="60" y="189"/>
                    <a:pt x="59" y="184"/>
                    <a:pt x="68" y="178"/>
                  </a:cubicBezTo>
                  <a:cubicBezTo>
                    <a:pt x="77" y="181"/>
                    <a:pt x="75" y="187"/>
                    <a:pt x="84" y="184"/>
                  </a:cubicBezTo>
                  <a:cubicBezTo>
                    <a:pt x="92" y="171"/>
                    <a:pt x="91" y="157"/>
                    <a:pt x="104" y="148"/>
                  </a:cubicBezTo>
                  <a:cubicBezTo>
                    <a:pt x="108" y="149"/>
                    <a:pt x="110" y="155"/>
                    <a:pt x="114" y="156"/>
                  </a:cubicBezTo>
                  <a:cubicBezTo>
                    <a:pt x="120" y="158"/>
                    <a:pt x="131" y="151"/>
                    <a:pt x="136" y="148"/>
                  </a:cubicBezTo>
                  <a:cubicBezTo>
                    <a:pt x="145" y="134"/>
                    <a:pt x="142" y="141"/>
                    <a:pt x="146" y="130"/>
                  </a:cubicBezTo>
                  <a:cubicBezTo>
                    <a:pt x="146" y="127"/>
                    <a:pt x="145" y="115"/>
                    <a:pt x="142" y="110"/>
                  </a:cubicBezTo>
                  <a:cubicBezTo>
                    <a:pt x="140" y="106"/>
                    <a:pt x="134" y="98"/>
                    <a:pt x="134" y="98"/>
                  </a:cubicBezTo>
                  <a:cubicBezTo>
                    <a:pt x="131" y="78"/>
                    <a:pt x="142" y="53"/>
                    <a:pt x="122" y="40"/>
                  </a:cubicBezTo>
                  <a:cubicBezTo>
                    <a:pt x="112" y="26"/>
                    <a:pt x="109" y="10"/>
                    <a:pt x="94" y="0"/>
                  </a:cubicBezTo>
                  <a:cubicBezTo>
                    <a:pt x="87" y="4"/>
                    <a:pt x="86" y="9"/>
                    <a:pt x="78" y="12"/>
                  </a:cubicBezTo>
                  <a:cubicBezTo>
                    <a:pt x="67" y="29"/>
                    <a:pt x="80" y="31"/>
                    <a:pt x="96" y="34"/>
                  </a:cubicBezTo>
                  <a:cubicBezTo>
                    <a:pt x="103" y="44"/>
                    <a:pt x="100" y="53"/>
                    <a:pt x="96" y="64"/>
                  </a:cubicBezTo>
                  <a:cubicBezTo>
                    <a:pt x="96" y="68"/>
                    <a:pt x="95" y="106"/>
                    <a:pt x="82" y="10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" name="Freeform 107"/>
            <p:cNvSpPr>
              <a:spLocks/>
            </p:cNvSpPr>
            <p:nvPr/>
          </p:nvSpPr>
          <p:spPr bwMode="invGray">
            <a:xfrm>
              <a:off x="3062" y="1988"/>
              <a:ext cx="52" cy="30"/>
            </a:xfrm>
            <a:custGeom>
              <a:avLst/>
              <a:gdLst>
                <a:gd name="T0" fmla="*/ 19 w 70"/>
                <a:gd name="T1" fmla="*/ 0 h 40"/>
                <a:gd name="T2" fmla="*/ 20 w 70"/>
                <a:gd name="T3" fmla="*/ 6 h 40"/>
                <a:gd name="T4" fmla="*/ 12 w 70"/>
                <a:gd name="T5" fmla="*/ 8 h 40"/>
                <a:gd name="T6" fmla="*/ 10 w 70"/>
                <a:gd name="T7" fmla="*/ 13 h 40"/>
                <a:gd name="T8" fmla="*/ 2 w 70"/>
                <a:gd name="T9" fmla="*/ 13 h 40"/>
                <a:gd name="T10" fmla="*/ 1 w 70"/>
                <a:gd name="T11" fmla="*/ 11 h 40"/>
                <a:gd name="T12" fmla="*/ 10 w 70"/>
                <a:gd name="T13" fmla="*/ 6 h 40"/>
                <a:gd name="T14" fmla="*/ 19 w 70"/>
                <a:gd name="T15" fmla="*/ 0 h 4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70" h="40">
                  <a:moveTo>
                    <a:pt x="59" y="0"/>
                  </a:moveTo>
                  <a:cubicBezTo>
                    <a:pt x="68" y="3"/>
                    <a:pt x="70" y="10"/>
                    <a:pt x="65" y="20"/>
                  </a:cubicBezTo>
                  <a:cubicBezTo>
                    <a:pt x="61" y="27"/>
                    <a:pt x="49" y="23"/>
                    <a:pt x="41" y="24"/>
                  </a:cubicBezTo>
                  <a:cubicBezTo>
                    <a:pt x="36" y="38"/>
                    <a:pt x="41" y="34"/>
                    <a:pt x="31" y="40"/>
                  </a:cubicBezTo>
                  <a:cubicBezTo>
                    <a:pt x="23" y="39"/>
                    <a:pt x="15" y="39"/>
                    <a:pt x="7" y="38"/>
                  </a:cubicBezTo>
                  <a:cubicBezTo>
                    <a:pt x="5" y="38"/>
                    <a:pt x="0" y="38"/>
                    <a:pt x="1" y="36"/>
                  </a:cubicBezTo>
                  <a:cubicBezTo>
                    <a:pt x="7" y="26"/>
                    <a:pt x="23" y="23"/>
                    <a:pt x="33" y="20"/>
                  </a:cubicBezTo>
                  <a:cubicBezTo>
                    <a:pt x="39" y="11"/>
                    <a:pt x="51" y="8"/>
                    <a:pt x="59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8" name="Freeform 108"/>
            <p:cNvSpPr>
              <a:spLocks/>
            </p:cNvSpPr>
            <p:nvPr/>
          </p:nvSpPr>
          <p:spPr bwMode="invGray">
            <a:xfrm>
              <a:off x="2955" y="1997"/>
              <a:ext cx="19" cy="22"/>
            </a:xfrm>
            <a:custGeom>
              <a:avLst/>
              <a:gdLst>
                <a:gd name="T0" fmla="*/ 5 w 26"/>
                <a:gd name="T1" fmla="*/ 0 h 29"/>
                <a:gd name="T2" fmla="*/ 0 w 26"/>
                <a:gd name="T3" fmla="*/ 6 h 29"/>
                <a:gd name="T4" fmla="*/ 5 w 26"/>
                <a:gd name="T5" fmla="*/ 8 h 29"/>
                <a:gd name="T6" fmla="*/ 5 w 26"/>
                <a:gd name="T7" fmla="*/ 0 h 2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6" h="29">
                  <a:moveTo>
                    <a:pt x="18" y="0"/>
                  </a:moveTo>
                  <a:cubicBezTo>
                    <a:pt x="9" y="6"/>
                    <a:pt x="4" y="7"/>
                    <a:pt x="0" y="18"/>
                  </a:cubicBezTo>
                  <a:cubicBezTo>
                    <a:pt x="7" y="25"/>
                    <a:pt x="9" y="29"/>
                    <a:pt x="18" y="26"/>
                  </a:cubicBezTo>
                  <a:cubicBezTo>
                    <a:pt x="22" y="14"/>
                    <a:pt x="26" y="12"/>
                    <a:pt x="18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9" name="Freeform 109"/>
            <p:cNvSpPr>
              <a:spLocks/>
            </p:cNvSpPr>
            <p:nvPr/>
          </p:nvSpPr>
          <p:spPr bwMode="invGray">
            <a:xfrm>
              <a:off x="2979" y="1996"/>
              <a:ext cx="37" cy="27"/>
            </a:xfrm>
            <a:custGeom>
              <a:avLst/>
              <a:gdLst>
                <a:gd name="T0" fmla="*/ 5 w 49"/>
                <a:gd name="T1" fmla="*/ 2 h 36"/>
                <a:gd name="T2" fmla="*/ 0 w 49"/>
                <a:gd name="T3" fmla="*/ 6 h 36"/>
                <a:gd name="T4" fmla="*/ 2 w 49"/>
                <a:gd name="T5" fmla="*/ 11 h 36"/>
                <a:gd name="T6" fmla="*/ 6 w 49"/>
                <a:gd name="T7" fmla="*/ 11 h 36"/>
                <a:gd name="T8" fmla="*/ 13 w 49"/>
                <a:gd name="T9" fmla="*/ 8 h 36"/>
                <a:gd name="T10" fmla="*/ 5 w 49"/>
                <a:gd name="T11" fmla="*/ 2 h 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9" h="36">
                  <a:moveTo>
                    <a:pt x="14" y="6"/>
                  </a:moveTo>
                  <a:cubicBezTo>
                    <a:pt x="11" y="14"/>
                    <a:pt x="7" y="13"/>
                    <a:pt x="0" y="18"/>
                  </a:cubicBezTo>
                  <a:cubicBezTo>
                    <a:pt x="1" y="22"/>
                    <a:pt x="2" y="29"/>
                    <a:pt x="6" y="32"/>
                  </a:cubicBezTo>
                  <a:cubicBezTo>
                    <a:pt x="10" y="34"/>
                    <a:pt x="18" y="36"/>
                    <a:pt x="18" y="36"/>
                  </a:cubicBezTo>
                  <a:cubicBezTo>
                    <a:pt x="24" y="27"/>
                    <a:pt x="30" y="28"/>
                    <a:pt x="40" y="26"/>
                  </a:cubicBezTo>
                  <a:cubicBezTo>
                    <a:pt x="49" y="0"/>
                    <a:pt x="26" y="18"/>
                    <a:pt x="14" y="6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0" name="Freeform 110"/>
            <p:cNvSpPr>
              <a:spLocks/>
            </p:cNvSpPr>
            <p:nvPr/>
          </p:nvSpPr>
          <p:spPr bwMode="invGray">
            <a:xfrm>
              <a:off x="3040" y="1987"/>
              <a:ext cx="20" cy="16"/>
            </a:xfrm>
            <a:custGeom>
              <a:avLst/>
              <a:gdLst>
                <a:gd name="T0" fmla="*/ 3 w 27"/>
                <a:gd name="T1" fmla="*/ 0 h 22"/>
                <a:gd name="T2" fmla="*/ 1 w 27"/>
                <a:gd name="T3" fmla="*/ 4 h 22"/>
                <a:gd name="T4" fmla="*/ 5 w 27"/>
                <a:gd name="T5" fmla="*/ 7 h 22"/>
                <a:gd name="T6" fmla="*/ 3 w 27"/>
                <a:gd name="T7" fmla="*/ 0 h 2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7" h="22">
                  <a:moveTo>
                    <a:pt x="11" y="0"/>
                  </a:moveTo>
                  <a:cubicBezTo>
                    <a:pt x="8" y="4"/>
                    <a:pt x="0" y="8"/>
                    <a:pt x="3" y="12"/>
                  </a:cubicBezTo>
                  <a:cubicBezTo>
                    <a:pt x="6" y="17"/>
                    <a:pt x="19" y="22"/>
                    <a:pt x="19" y="22"/>
                  </a:cubicBezTo>
                  <a:cubicBezTo>
                    <a:pt x="27" y="10"/>
                    <a:pt x="15" y="11"/>
                    <a:pt x="11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" name="Freeform 111"/>
            <p:cNvSpPr>
              <a:spLocks/>
            </p:cNvSpPr>
            <p:nvPr/>
          </p:nvSpPr>
          <p:spPr bwMode="invGray">
            <a:xfrm>
              <a:off x="3022" y="2005"/>
              <a:ext cx="15" cy="13"/>
            </a:xfrm>
            <a:custGeom>
              <a:avLst/>
              <a:gdLst>
                <a:gd name="T0" fmla="*/ 4 w 20"/>
                <a:gd name="T1" fmla="*/ 0 h 18"/>
                <a:gd name="T2" fmla="*/ 3 w 20"/>
                <a:gd name="T3" fmla="*/ 5 h 18"/>
                <a:gd name="T4" fmla="*/ 4 w 20"/>
                <a:gd name="T5" fmla="*/ 0 h 18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18">
                  <a:moveTo>
                    <a:pt x="11" y="0"/>
                  </a:moveTo>
                  <a:cubicBezTo>
                    <a:pt x="1" y="14"/>
                    <a:pt x="0" y="9"/>
                    <a:pt x="9" y="18"/>
                  </a:cubicBezTo>
                  <a:cubicBezTo>
                    <a:pt x="20" y="14"/>
                    <a:pt x="16" y="18"/>
                    <a:pt x="11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" name="Freeform 112"/>
            <p:cNvSpPr>
              <a:spLocks/>
            </p:cNvSpPr>
            <p:nvPr/>
          </p:nvSpPr>
          <p:spPr bwMode="invGray">
            <a:xfrm>
              <a:off x="4162" y="2021"/>
              <a:ext cx="18" cy="33"/>
            </a:xfrm>
            <a:custGeom>
              <a:avLst/>
              <a:gdLst>
                <a:gd name="T0" fmla="*/ 8 w 24"/>
                <a:gd name="T1" fmla="*/ 0 h 44"/>
                <a:gd name="T2" fmla="*/ 3 w 24"/>
                <a:gd name="T3" fmla="*/ 5 h 44"/>
                <a:gd name="T4" fmla="*/ 0 w 24"/>
                <a:gd name="T5" fmla="*/ 11 h 44"/>
                <a:gd name="T6" fmla="*/ 5 w 24"/>
                <a:gd name="T7" fmla="*/ 13 h 44"/>
                <a:gd name="T8" fmla="*/ 8 w 24"/>
                <a:gd name="T9" fmla="*/ 0 h 4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4" h="44">
                  <a:moveTo>
                    <a:pt x="24" y="0"/>
                  </a:moveTo>
                  <a:cubicBezTo>
                    <a:pt x="19" y="7"/>
                    <a:pt x="15" y="11"/>
                    <a:pt x="8" y="16"/>
                  </a:cubicBezTo>
                  <a:cubicBezTo>
                    <a:pt x="4" y="21"/>
                    <a:pt x="0" y="34"/>
                    <a:pt x="0" y="34"/>
                  </a:cubicBezTo>
                  <a:cubicBezTo>
                    <a:pt x="3" y="44"/>
                    <a:pt x="7" y="42"/>
                    <a:pt x="16" y="40"/>
                  </a:cubicBezTo>
                  <a:cubicBezTo>
                    <a:pt x="20" y="27"/>
                    <a:pt x="24" y="14"/>
                    <a:pt x="24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" name="Freeform 113"/>
            <p:cNvSpPr>
              <a:spLocks/>
            </p:cNvSpPr>
            <p:nvPr/>
          </p:nvSpPr>
          <p:spPr bwMode="invGray">
            <a:xfrm>
              <a:off x="3278" y="3473"/>
              <a:ext cx="31" cy="18"/>
            </a:xfrm>
            <a:custGeom>
              <a:avLst/>
              <a:gdLst>
                <a:gd name="T0" fmla="*/ 10 w 41"/>
                <a:gd name="T1" fmla="*/ 0 h 24"/>
                <a:gd name="T2" fmla="*/ 8 w 41"/>
                <a:gd name="T3" fmla="*/ 8 h 24"/>
                <a:gd name="T4" fmla="*/ 10 w 41"/>
                <a:gd name="T5" fmla="*/ 0 h 2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41" h="24">
                  <a:moveTo>
                    <a:pt x="30" y="0"/>
                  </a:moveTo>
                  <a:cubicBezTo>
                    <a:pt x="4" y="4"/>
                    <a:pt x="0" y="17"/>
                    <a:pt x="26" y="24"/>
                  </a:cubicBezTo>
                  <a:cubicBezTo>
                    <a:pt x="41" y="19"/>
                    <a:pt x="38" y="10"/>
                    <a:pt x="30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" name="Freeform 114"/>
            <p:cNvSpPr>
              <a:spLocks/>
            </p:cNvSpPr>
            <p:nvPr/>
          </p:nvSpPr>
          <p:spPr bwMode="invGray">
            <a:xfrm>
              <a:off x="3318" y="3466"/>
              <a:ext cx="10" cy="15"/>
            </a:xfrm>
            <a:custGeom>
              <a:avLst/>
              <a:gdLst>
                <a:gd name="T0" fmla="*/ 4 w 13"/>
                <a:gd name="T1" fmla="*/ 2 h 20"/>
                <a:gd name="T2" fmla="*/ 1 w 13"/>
                <a:gd name="T3" fmla="*/ 4 h 20"/>
                <a:gd name="T4" fmla="*/ 3 w 13"/>
                <a:gd name="T5" fmla="*/ 6 h 20"/>
                <a:gd name="T6" fmla="*/ 4 w 13"/>
                <a:gd name="T7" fmla="*/ 2 h 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" h="20">
                  <a:moveTo>
                    <a:pt x="10" y="5"/>
                  </a:moveTo>
                  <a:cubicBezTo>
                    <a:pt x="3" y="0"/>
                    <a:pt x="5" y="6"/>
                    <a:pt x="1" y="11"/>
                  </a:cubicBezTo>
                  <a:cubicBezTo>
                    <a:pt x="0" y="18"/>
                    <a:pt x="2" y="19"/>
                    <a:pt x="9" y="20"/>
                  </a:cubicBezTo>
                  <a:cubicBezTo>
                    <a:pt x="13" y="14"/>
                    <a:pt x="10" y="12"/>
                    <a:pt x="10" y="5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" name="Freeform 115"/>
            <p:cNvSpPr>
              <a:spLocks/>
            </p:cNvSpPr>
            <p:nvPr/>
          </p:nvSpPr>
          <p:spPr bwMode="invGray">
            <a:xfrm>
              <a:off x="3251" y="3312"/>
              <a:ext cx="9" cy="15"/>
            </a:xfrm>
            <a:custGeom>
              <a:avLst/>
              <a:gdLst>
                <a:gd name="T0" fmla="*/ 2 w 13"/>
                <a:gd name="T1" fmla="*/ 2 h 20"/>
                <a:gd name="T2" fmla="*/ 1 w 13"/>
                <a:gd name="T3" fmla="*/ 4 h 20"/>
                <a:gd name="T4" fmla="*/ 2 w 13"/>
                <a:gd name="T5" fmla="*/ 6 h 20"/>
                <a:gd name="T6" fmla="*/ 2 w 13"/>
                <a:gd name="T7" fmla="*/ 2 h 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" h="20">
                  <a:moveTo>
                    <a:pt x="10" y="5"/>
                  </a:moveTo>
                  <a:cubicBezTo>
                    <a:pt x="3" y="0"/>
                    <a:pt x="5" y="6"/>
                    <a:pt x="1" y="11"/>
                  </a:cubicBezTo>
                  <a:cubicBezTo>
                    <a:pt x="0" y="18"/>
                    <a:pt x="2" y="19"/>
                    <a:pt x="9" y="20"/>
                  </a:cubicBezTo>
                  <a:cubicBezTo>
                    <a:pt x="13" y="14"/>
                    <a:pt x="10" y="12"/>
                    <a:pt x="10" y="5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" name="Freeform 116"/>
            <p:cNvSpPr>
              <a:spLocks/>
            </p:cNvSpPr>
            <p:nvPr/>
          </p:nvSpPr>
          <p:spPr bwMode="invGray">
            <a:xfrm>
              <a:off x="3311" y="3239"/>
              <a:ext cx="11" cy="19"/>
            </a:xfrm>
            <a:custGeom>
              <a:avLst/>
              <a:gdLst>
                <a:gd name="T0" fmla="*/ 2 w 14"/>
                <a:gd name="T1" fmla="*/ 0 h 25"/>
                <a:gd name="T2" fmla="*/ 0 w 14"/>
                <a:gd name="T3" fmla="*/ 5 h 25"/>
                <a:gd name="T4" fmla="*/ 5 w 14"/>
                <a:gd name="T5" fmla="*/ 8 h 25"/>
                <a:gd name="T6" fmla="*/ 2 w 14"/>
                <a:gd name="T7" fmla="*/ 0 h 2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" h="25">
                  <a:moveTo>
                    <a:pt x="6" y="0"/>
                  </a:moveTo>
                  <a:cubicBezTo>
                    <a:pt x="4" y="5"/>
                    <a:pt x="3" y="9"/>
                    <a:pt x="0" y="13"/>
                  </a:cubicBezTo>
                  <a:cubicBezTo>
                    <a:pt x="1" y="24"/>
                    <a:pt x="1" y="25"/>
                    <a:pt x="12" y="24"/>
                  </a:cubicBezTo>
                  <a:cubicBezTo>
                    <a:pt x="14" y="12"/>
                    <a:pt x="8" y="10"/>
                    <a:pt x="6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" name="Freeform 117"/>
            <p:cNvSpPr>
              <a:spLocks/>
            </p:cNvSpPr>
            <p:nvPr/>
          </p:nvSpPr>
          <p:spPr bwMode="invGray">
            <a:xfrm>
              <a:off x="3287" y="3238"/>
              <a:ext cx="11" cy="19"/>
            </a:xfrm>
            <a:custGeom>
              <a:avLst/>
              <a:gdLst>
                <a:gd name="T0" fmla="*/ 2 w 14"/>
                <a:gd name="T1" fmla="*/ 0 h 25"/>
                <a:gd name="T2" fmla="*/ 0 w 14"/>
                <a:gd name="T3" fmla="*/ 5 h 25"/>
                <a:gd name="T4" fmla="*/ 5 w 14"/>
                <a:gd name="T5" fmla="*/ 8 h 25"/>
                <a:gd name="T6" fmla="*/ 2 w 14"/>
                <a:gd name="T7" fmla="*/ 0 h 2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" h="25">
                  <a:moveTo>
                    <a:pt x="6" y="0"/>
                  </a:moveTo>
                  <a:cubicBezTo>
                    <a:pt x="4" y="5"/>
                    <a:pt x="3" y="9"/>
                    <a:pt x="0" y="13"/>
                  </a:cubicBezTo>
                  <a:cubicBezTo>
                    <a:pt x="1" y="24"/>
                    <a:pt x="1" y="25"/>
                    <a:pt x="12" y="24"/>
                  </a:cubicBezTo>
                  <a:cubicBezTo>
                    <a:pt x="14" y="12"/>
                    <a:pt x="8" y="10"/>
                    <a:pt x="6" y="0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" name="Freeform 118"/>
            <p:cNvSpPr>
              <a:spLocks/>
            </p:cNvSpPr>
            <p:nvPr/>
          </p:nvSpPr>
          <p:spPr bwMode="invGray">
            <a:xfrm>
              <a:off x="3276" y="3260"/>
              <a:ext cx="10" cy="15"/>
            </a:xfrm>
            <a:custGeom>
              <a:avLst/>
              <a:gdLst>
                <a:gd name="T0" fmla="*/ 4 w 13"/>
                <a:gd name="T1" fmla="*/ 2 h 20"/>
                <a:gd name="T2" fmla="*/ 1 w 13"/>
                <a:gd name="T3" fmla="*/ 4 h 20"/>
                <a:gd name="T4" fmla="*/ 3 w 13"/>
                <a:gd name="T5" fmla="*/ 6 h 20"/>
                <a:gd name="T6" fmla="*/ 4 w 13"/>
                <a:gd name="T7" fmla="*/ 2 h 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" h="20">
                  <a:moveTo>
                    <a:pt x="10" y="5"/>
                  </a:moveTo>
                  <a:cubicBezTo>
                    <a:pt x="3" y="0"/>
                    <a:pt x="5" y="6"/>
                    <a:pt x="1" y="11"/>
                  </a:cubicBezTo>
                  <a:cubicBezTo>
                    <a:pt x="0" y="18"/>
                    <a:pt x="2" y="19"/>
                    <a:pt x="9" y="20"/>
                  </a:cubicBezTo>
                  <a:cubicBezTo>
                    <a:pt x="13" y="14"/>
                    <a:pt x="10" y="12"/>
                    <a:pt x="10" y="5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" name="Freeform 119"/>
            <p:cNvSpPr>
              <a:spLocks/>
            </p:cNvSpPr>
            <p:nvPr/>
          </p:nvSpPr>
          <p:spPr bwMode="invGray">
            <a:xfrm>
              <a:off x="3251" y="3294"/>
              <a:ext cx="9" cy="15"/>
            </a:xfrm>
            <a:custGeom>
              <a:avLst/>
              <a:gdLst>
                <a:gd name="T0" fmla="*/ 2 w 13"/>
                <a:gd name="T1" fmla="*/ 2 h 20"/>
                <a:gd name="T2" fmla="*/ 1 w 13"/>
                <a:gd name="T3" fmla="*/ 4 h 20"/>
                <a:gd name="T4" fmla="*/ 2 w 13"/>
                <a:gd name="T5" fmla="*/ 6 h 20"/>
                <a:gd name="T6" fmla="*/ 2 w 13"/>
                <a:gd name="T7" fmla="*/ 2 h 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" h="20">
                  <a:moveTo>
                    <a:pt x="10" y="5"/>
                  </a:moveTo>
                  <a:cubicBezTo>
                    <a:pt x="3" y="0"/>
                    <a:pt x="5" y="6"/>
                    <a:pt x="1" y="11"/>
                  </a:cubicBezTo>
                  <a:cubicBezTo>
                    <a:pt x="0" y="18"/>
                    <a:pt x="2" y="19"/>
                    <a:pt x="9" y="20"/>
                  </a:cubicBezTo>
                  <a:cubicBezTo>
                    <a:pt x="13" y="14"/>
                    <a:pt x="10" y="12"/>
                    <a:pt x="10" y="5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" name="Freeform 120"/>
            <p:cNvSpPr>
              <a:spLocks/>
            </p:cNvSpPr>
            <p:nvPr/>
          </p:nvSpPr>
          <p:spPr bwMode="invGray">
            <a:xfrm>
              <a:off x="3270" y="3281"/>
              <a:ext cx="10" cy="15"/>
            </a:xfrm>
            <a:custGeom>
              <a:avLst/>
              <a:gdLst>
                <a:gd name="T0" fmla="*/ 4 w 13"/>
                <a:gd name="T1" fmla="*/ 2 h 20"/>
                <a:gd name="T2" fmla="*/ 1 w 13"/>
                <a:gd name="T3" fmla="*/ 4 h 20"/>
                <a:gd name="T4" fmla="*/ 3 w 13"/>
                <a:gd name="T5" fmla="*/ 6 h 20"/>
                <a:gd name="T6" fmla="*/ 4 w 13"/>
                <a:gd name="T7" fmla="*/ 2 h 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" h="20">
                  <a:moveTo>
                    <a:pt x="10" y="5"/>
                  </a:moveTo>
                  <a:cubicBezTo>
                    <a:pt x="3" y="0"/>
                    <a:pt x="5" y="6"/>
                    <a:pt x="1" y="11"/>
                  </a:cubicBezTo>
                  <a:cubicBezTo>
                    <a:pt x="0" y="18"/>
                    <a:pt x="2" y="19"/>
                    <a:pt x="9" y="20"/>
                  </a:cubicBezTo>
                  <a:cubicBezTo>
                    <a:pt x="13" y="14"/>
                    <a:pt x="10" y="12"/>
                    <a:pt x="10" y="5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" name="Freeform 121"/>
            <p:cNvSpPr>
              <a:spLocks/>
            </p:cNvSpPr>
            <p:nvPr/>
          </p:nvSpPr>
          <p:spPr bwMode="invGray">
            <a:xfrm>
              <a:off x="2537" y="2293"/>
              <a:ext cx="10" cy="15"/>
            </a:xfrm>
            <a:custGeom>
              <a:avLst/>
              <a:gdLst>
                <a:gd name="T0" fmla="*/ 4 w 13"/>
                <a:gd name="T1" fmla="*/ 2 h 20"/>
                <a:gd name="T2" fmla="*/ 1 w 13"/>
                <a:gd name="T3" fmla="*/ 4 h 20"/>
                <a:gd name="T4" fmla="*/ 3 w 13"/>
                <a:gd name="T5" fmla="*/ 6 h 20"/>
                <a:gd name="T6" fmla="*/ 4 w 13"/>
                <a:gd name="T7" fmla="*/ 2 h 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" h="20">
                  <a:moveTo>
                    <a:pt x="10" y="5"/>
                  </a:moveTo>
                  <a:cubicBezTo>
                    <a:pt x="3" y="0"/>
                    <a:pt x="5" y="6"/>
                    <a:pt x="1" y="11"/>
                  </a:cubicBezTo>
                  <a:cubicBezTo>
                    <a:pt x="0" y="18"/>
                    <a:pt x="2" y="19"/>
                    <a:pt x="9" y="20"/>
                  </a:cubicBezTo>
                  <a:cubicBezTo>
                    <a:pt x="13" y="14"/>
                    <a:pt x="10" y="12"/>
                    <a:pt x="10" y="5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" name="Freeform 122"/>
            <p:cNvSpPr>
              <a:spLocks/>
            </p:cNvSpPr>
            <p:nvPr/>
          </p:nvSpPr>
          <p:spPr bwMode="invGray">
            <a:xfrm>
              <a:off x="2476" y="2259"/>
              <a:ext cx="10" cy="15"/>
            </a:xfrm>
            <a:custGeom>
              <a:avLst/>
              <a:gdLst>
                <a:gd name="T0" fmla="*/ 4 w 13"/>
                <a:gd name="T1" fmla="*/ 2 h 20"/>
                <a:gd name="T2" fmla="*/ 1 w 13"/>
                <a:gd name="T3" fmla="*/ 4 h 20"/>
                <a:gd name="T4" fmla="*/ 3 w 13"/>
                <a:gd name="T5" fmla="*/ 6 h 20"/>
                <a:gd name="T6" fmla="*/ 4 w 13"/>
                <a:gd name="T7" fmla="*/ 2 h 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" h="20">
                  <a:moveTo>
                    <a:pt x="10" y="5"/>
                  </a:moveTo>
                  <a:cubicBezTo>
                    <a:pt x="3" y="0"/>
                    <a:pt x="5" y="6"/>
                    <a:pt x="1" y="11"/>
                  </a:cubicBezTo>
                  <a:cubicBezTo>
                    <a:pt x="0" y="18"/>
                    <a:pt x="2" y="19"/>
                    <a:pt x="9" y="20"/>
                  </a:cubicBezTo>
                  <a:cubicBezTo>
                    <a:pt x="13" y="14"/>
                    <a:pt x="10" y="12"/>
                    <a:pt x="10" y="5"/>
                  </a:cubicBez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292929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" name="Freeform 123"/>
            <p:cNvSpPr>
              <a:spLocks/>
            </p:cNvSpPr>
            <p:nvPr/>
          </p:nvSpPr>
          <p:spPr bwMode="invGray">
            <a:xfrm>
              <a:off x="2238" y="2042"/>
              <a:ext cx="2060" cy="1644"/>
            </a:xfrm>
            <a:custGeom>
              <a:avLst/>
              <a:gdLst>
                <a:gd name="T0" fmla="*/ 452 w 2060"/>
                <a:gd name="T1" fmla="*/ 653 h 1644"/>
                <a:gd name="T2" fmla="*/ 333 w 2060"/>
                <a:gd name="T3" fmla="*/ 595 h 1644"/>
                <a:gd name="T4" fmla="*/ 158 w 2060"/>
                <a:gd name="T5" fmla="*/ 645 h 1644"/>
                <a:gd name="T6" fmla="*/ 46 w 2060"/>
                <a:gd name="T7" fmla="*/ 759 h 1644"/>
                <a:gd name="T8" fmla="*/ 12 w 2060"/>
                <a:gd name="T9" fmla="*/ 941 h 1644"/>
                <a:gd name="T10" fmla="*/ 146 w 2060"/>
                <a:gd name="T11" fmla="*/ 1059 h 1644"/>
                <a:gd name="T12" fmla="*/ 308 w 2060"/>
                <a:gd name="T13" fmla="*/ 1041 h 1644"/>
                <a:gd name="T14" fmla="*/ 396 w 2060"/>
                <a:gd name="T15" fmla="*/ 1138 h 1644"/>
                <a:gd name="T16" fmla="*/ 452 w 2060"/>
                <a:gd name="T17" fmla="*/ 1447 h 1644"/>
                <a:gd name="T18" fmla="*/ 497 w 2060"/>
                <a:gd name="T19" fmla="*/ 1628 h 1644"/>
                <a:gd name="T20" fmla="*/ 704 w 2060"/>
                <a:gd name="T21" fmla="*/ 1574 h 1644"/>
                <a:gd name="T22" fmla="*/ 817 w 2060"/>
                <a:gd name="T23" fmla="*/ 1380 h 1644"/>
                <a:gd name="T24" fmla="*/ 885 w 2060"/>
                <a:gd name="T25" fmla="*/ 1153 h 1644"/>
                <a:gd name="T26" fmla="*/ 998 w 2060"/>
                <a:gd name="T27" fmla="*/ 999 h 1644"/>
                <a:gd name="T28" fmla="*/ 796 w 2060"/>
                <a:gd name="T29" fmla="*/ 856 h 1644"/>
                <a:gd name="T30" fmla="*/ 817 w 2060"/>
                <a:gd name="T31" fmla="*/ 819 h 1644"/>
                <a:gd name="T32" fmla="*/ 1003 w 2060"/>
                <a:gd name="T33" fmla="*/ 916 h 1644"/>
                <a:gd name="T34" fmla="*/ 1098 w 2060"/>
                <a:gd name="T35" fmla="*/ 792 h 1644"/>
                <a:gd name="T36" fmla="*/ 1046 w 2060"/>
                <a:gd name="T37" fmla="*/ 763 h 1644"/>
                <a:gd name="T38" fmla="*/ 929 w 2060"/>
                <a:gd name="T39" fmla="*/ 716 h 1644"/>
                <a:gd name="T40" fmla="*/ 1141 w 2060"/>
                <a:gd name="T41" fmla="*/ 761 h 1644"/>
                <a:gd name="T42" fmla="*/ 1296 w 2060"/>
                <a:gd name="T43" fmla="*/ 852 h 1644"/>
                <a:gd name="T44" fmla="*/ 1373 w 2060"/>
                <a:gd name="T45" fmla="*/ 1033 h 1644"/>
                <a:gd name="T46" fmla="*/ 1608 w 2060"/>
                <a:gd name="T47" fmla="*/ 847 h 1644"/>
                <a:gd name="T48" fmla="*/ 1704 w 2060"/>
                <a:gd name="T49" fmla="*/ 1030 h 1644"/>
                <a:gd name="T50" fmla="*/ 1707 w 2060"/>
                <a:gd name="T51" fmla="*/ 874 h 1644"/>
                <a:gd name="T52" fmla="*/ 1759 w 2060"/>
                <a:gd name="T53" fmla="*/ 800 h 1644"/>
                <a:gd name="T54" fmla="*/ 1783 w 2060"/>
                <a:gd name="T55" fmla="*/ 544 h 1644"/>
                <a:gd name="T56" fmla="*/ 1824 w 2060"/>
                <a:gd name="T57" fmla="*/ 528 h 1644"/>
                <a:gd name="T58" fmla="*/ 1844 w 2060"/>
                <a:gd name="T59" fmla="*/ 427 h 1644"/>
                <a:gd name="T60" fmla="*/ 1805 w 2060"/>
                <a:gd name="T61" fmla="*/ 226 h 1644"/>
                <a:gd name="T62" fmla="*/ 1899 w 2060"/>
                <a:gd name="T63" fmla="*/ 108 h 1644"/>
                <a:gd name="T64" fmla="*/ 1947 w 2060"/>
                <a:gd name="T65" fmla="*/ 209 h 1644"/>
                <a:gd name="T66" fmla="*/ 1943 w 2060"/>
                <a:gd name="T67" fmla="*/ 123 h 1644"/>
                <a:gd name="T68" fmla="*/ 1975 w 2060"/>
                <a:gd name="T69" fmla="*/ 51 h 1644"/>
                <a:gd name="T70" fmla="*/ 2038 w 2060"/>
                <a:gd name="T71" fmla="*/ 0 h 1644"/>
                <a:gd name="T72" fmla="*/ 1820 w 2060"/>
                <a:gd name="T73" fmla="*/ 63 h 1644"/>
                <a:gd name="T74" fmla="*/ 1583 w 2060"/>
                <a:gd name="T75" fmla="*/ 83 h 1644"/>
                <a:gd name="T76" fmla="*/ 1349 w 2060"/>
                <a:gd name="T77" fmla="*/ 30 h 1644"/>
                <a:gd name="T78" fmla="*/ 1132 w 2060"/>
                <a:gd name="T79" fmla="*/ 65 h 1644"/>
                <a:gd name="T80" fmla="*/ 1040 w 2060"/>
                <a:gd name="T81" fmla="*/ 170 h 1644"/>
                <a:gd name="T82" fmla="*/ 926 w 2060"/>
                <a:gd name="T83" fmla="*/ 137 h 1644"/>
                <a:gd name="T84" fmla="*/ 758 w 2060"/>
                <a:gd name="T85" fmla="*/ 183 h 1644"/>
                <a:gd name="T86" fmla="*/ 667 w 2060"/>
                <a:gd name="T87" fmla="*/ 140 h 1644"/>
                <a:gd name="T88" fmla="*/ 364 w 2060"/>
                <a:gd name="T89" fmla="*/ 248 h 1644"/>
                <a:gd name="T90" fmla="*/ 535 w 2060"/>
                <a:gd name="T91" fmla="*/ 213 h 1644"/>
                <a:gd name="T92" fmla="*/ 638 w 2060"/>
                <a:gd name="T93" fmla="*/ 276 h 1644"/>
                <a:gd name="T94" fmla="*/ 443 w 2060"/>
                <a:gd name="T95" fmla="*/ 357 h 1644"/>
                <a:gd name="T96" fmla="*/ 275 w 2060"/>
                <a:gd name="T97" fmla="*/ 416 h 1644"/>
                <a:gd name="T98" fmla="*/ 167 w 2060"/>
                <a:gd name="T99" fmla="*/ 537 h 1644"/>
                <a:gd name="T100" fmla="*/ 283 w 2060"/>
                <a:gd name="T101" fmla="*/ 552 h 1644"/>
                <a:gd name="T102" fmla="*/ 381 w 2060"/>
                <a:gd name="T103" fmla="*/ 573 h 1644"/>
                <a:gd name="T104" fmla="*/ 493 w 2060"/>
                <a:gd name="T105" fmla="*/ 590 h 1644"/>
                <a:gd name="T106" fmla="*/ 487 w 2060"/>
                <a:gd name="T107" fmla="*/ 512 h 1644"/>
                <a:gd name="T108" fmla="*/ 592 w 2060"/>
                <a:gd name="T109" fmla="*/ 548 h 1644"/>
                <a:gd name="T110" fmla="*/ 686 w 2060"/>
                <a:gd name="T111" fmla="*/ 470 h 1644"/>
                <a:gd name="T112" fmla="*/ 772 w 2060"/>
                <a:gd name="T113" fmla="*/ 480 h 1644"/>
                <a:gd name="T114" fmla="*/ 639 w 2060"/>
                <a:gd name="T115" fmla="*/ 598 h 164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060" h="1644">
                  <a:moveTo>
                    <a:pt x="697" y="677"/>
                  </a:moveTo>
                  <a:cubicBezTo>
                    <a:pt x="659" y="675"/>
                    <a:pt x="652" y="669"/>
                    <a:pt x="618" y="667"/>
                  </a:cubicBezTo>
                  <a:cubicBezTo>
                    <a:pt x="607" y="666"/>
                    <a:pt x="594" y="661"/>
                    <a:pt x="582" y="658"/>
                  </a:cubicBezTo>
                  <a:cubicBezTo>
                    <a:pt x="577" y="655"/>
                    <a:pt x="568" y="650"/>
                    <a:pt x="568" y="650"/>
                  </a:cubicBezTo>
                  <a:cubicBezTo>
                    <a:pt x="551" y="652"/>
                    <a:pt x="557" y="655"/>
                    <a:pt x="546" y="658"/>
                  </a:cubicBezTo>
                  <a:cubicBezTo>
                    <a:pt x="540" y="667"/>
                    <a:pt x="542" y="669"/>
                    <a:pt x="546" y="677"/>
                  </a:cubicBezTo>
                  <a:cubicBezTo>
                    <a:pt x="548" y="680"/>
                    <a:pt x="550" y="686"/>
                    <a:pt x="550" y="686"/>
                  </a:cubicBezTo>
                  <a:cubicBezTo>
                    <a:pt x="526" y="694"/>
                    <a:pt x="506" y="678"/>
                    <a:pt x="488" y="670"/>
                  </a:cubicBezTo>
                  <a:cubicBezTo>
                    <a:pt x="481" y="653"/>
                    <a:pt x="472" y="655"/>
                    <a:pt x="452" y="653"/>
                  </a:cubicBezTo>
                  <a:cubicBezTo>
                    <a:pt x="446" y="648"/>
                    <a:pt x="444" y="648"/>
                    <a:pt x="437" y="650"/>
                  </a:cubicBezTo>
                  <a:cubicBezTo>
                    <a:pt x="427" y="647"/>
                    <a:pt x="433" y="648"/>
                    <a:pt x="423" y="642"/>
                  </a:cubicBezTo>
                  <a:cubicBezTo>
                    <a:pt x="421" y="641"/>
                    <a:pt x="418" y="639"/>
                    <a:pt x="418" y="639"/>
                  </a:cubicBezTo>
                  <a:cubicBezTo>
                    <a:pt x="416" y="638"/>
                    <a:pt x="413" y="633"/>
                    <a:pt x="413" y="630"/>
                  </a:cubicBezTo>
                  <a:cubicBezTo>
                    <a:pt x="415" y="625"/>
                    <a:pt x="418" y="616"/>
                    <a:pt x="418" y="616"/>
                  </a:cubicBezTo>
                  <a:cubicBezTo>
                    <a:pt x="416" y="592"/>
                    <a:pt x="421" y="588"/>
                    <a:pt x="398" y="591"/>
                  </a:cubicBezTo>
                  <a:cubicBezTo>
                    <a:pt x="390" y="598"/>
                    <a:pt x="390" y="595"/>
                    <a:pt x="381" y="592"/>
                  </a:cubicBezTo>
                  <a:cubicBezTo>
                    <a:pt x="370" y="592"/>
                    <a:pt x="361" y="595"/>
                    <a:pt x="348" y="597"/>
                  </a:cubicBezTo>
                  <a:cubicBezTo>
                    <a:pt x="344" y="595"/>
                    <a:pt x="337" y="597"/>
                    <a:pt x="333" y="595"/>
                  </a:cubicBezTo>
                  <a:cubicBezTo>
                    <a:pt x="331" y="594"/>
                    <a:pt x="330" y="592"/>
                    <a:pt x="328" y="592"/>
                  </a:cubicBezTo>
                  <a:cubicBezTo>
                    <a:pt x="314" y="591"/>
                    <a:pt x="296" y="597"/>
                    <a:pt x="283" y="602"/>
                  </a:cubicBezTo>
                  <a:cubicBezTo>
                    <a:pt x="276" y="603"/>
                    <a:pt x="268" y="606"/>
                    <a:pt x="260" y="608"/>
                  </a:cubicBezTo>
                  <a:cubicBezTo>
                    <a:pt x="255" y="609"/>
                    <a:pt x="246" y="613"/>
                    <a:pt x="246" y="613"/>
                  </a:cubicBezTo>
                  <a:cubicBezTo>
                    <a:pt x="228" y="611"/>
                    <a:pt x="209" y="609"/>
                    <a:pt x="189" y="611"/>
                  </a:cubicBezTo>
                  <a:cubicBezTo>
                    <a:pt x="184" y="613"/>
                    <a:pt x="180" y="614"/>
                    <a:pt x="175" y="617"/>
                  </a:cubicBezTo>
                  <a:cubicBezTo>
                    <a:pt x="173" y="619"/>
                    <a:pt x="173" y="620"/>
                    <a:pt x="173" y="622"/>
                  </a:cubicBezTo>
                  <a:cubicBezTo>
                    <a:pt x="172" y="623"/>
                    <a:pt x="169" y="623"/>
                    <a:pt x="169" y="625"/>
                  </a:cubicBezTo>
                  <a:cubicBezTo>
                    <a:pt x="163" y="634"/>
                    <a:pt x="167" y="641"/>
                    <a:pt x="158" y="645"/>
                  </a:cubicBezTo>
                  <a:cubicBezTo>
                    <a:pt x="153" y="648"/>
                    <a:pt x="149" y="652"/>
                    <a:pt x="144" y="655"/>
                  </a:cubicBezTo>
                  <a:cubicBezTo>
                    <a:pt x="141" y="656"/>
                    <a:pt x="135" y="659"/>
                    <a:pt x="135" y="659"/>
                  </a:cubicBezTo>
                  <a:cubicBezTo>
                    <a:pt x="133" y="664"/>
                    <a:pt x="130" y="666"/>
                    <a:pt x="130" y="669"/>
                  </a:cubicBezTo>
                  <a:cubicBezTo>
                    <a:pt x="128" y="677"/>
                    <a:pt x="132" y="691"/>
                    <a:pt x="124" y="698"/>
                  </a:cubicBezTo>
                  <a:cubicBezTo>
                    <a:pt x="118" y="703"/>
                    <a:pt x="108" y="709"/>
                    <a:pt x="101" y="711"/>
                  </a:cubicBezTo>
                  <a:cubicBezTo>
                    <a:pt x="101" y="711"/>
                    <a:pt x="90" y="716"/>
                    <a:pt x="87" y="716"/>
                  </a:cubicBezTo>
                  <a:cubicBezTo>
                    <a:pt x="85" y="717"/>
                    <a:pt x="82" y="717"/>
                    <a:pt x="82" y="717"/>
                  </a:cubicBezTo>
                  <a:cubicBezTo>
                    <a:pt x="76" y="725"/>
                    <a:pt x="68" y="733"/>
                    <a:pt x="60" y="738"/>
                  </a:cubicBezTo>
                  <a:cubicBezTo>
                    <a:pt x="56" y="745"/>
                    <a:pt x="53" y="755"/>
                    <a:pt x="46" y="759"/>
                  </a:cubicBezTo>
                  <a:cubicBezTo>
                    <a:pt x="43" y="764"/>
                    <a:pt x="37" y="767"/>
                    <a:pt x="31" y="773"/>
                  </a:cubicBezTo>
                  <a:cubicBezTo>
                    <a:pt x="26" y="780"/>
                    <a:pt x="25" y="789"/>
                    <a:pt x="23" y="797"/>
                  </a:cubicBezTo>
                  <a:cubicBezTo>
                    <a:pt x="20" y="803"/>
                    <a:pt x="19" y="809"/>
                    <a:pt x="17" y="816"/>
                  </a:cubicBezTo>
                  <a:cubicBezTo>
                    <a:pt x="15" y="817"/>
                    <a:pt x="14" y="824"/>
                    <a:pt x="14" y="824"/>
                  </a:cubicBezTo>
                  <a:cubicBezTo>
                    <a:pt x="15" y="831"/>
                    <a:pt x="26" y="842"/>
                    <a:pt x="26" y="842"/>
                  </a:cubicBezTo>
                  <a:cubicBezTo>
                    <a:pt x="26" y="847"/>
                    <a:pt x="17" y="855"/>
                    <a:pt x="17" y="855"/>
                  </a:cubicBezTo>
                  <a:cubicBezTo>
                    <a:pt x="14" y="863"/>
                    <a:pt x="17" y="867"/>
                    <a:pt x="25" y="870"/>
                  </a:cubicBezTo>
                  <a:cubicBezTo>
                    <a:pt x="28" y="884"/>
                    <a:pt x="17" y="902"/>
                    <a:pt x="6" y="909"/>
                  </a:cubicBezTo>
                  <a:cubicBezTo>
                    <a:pt x="0" y="927"/>
                    <a:pt x="5" y="927"/>
                    <a:pt x="12" y="941"/>
                  </a:cubicBezTo>
                  <a:cubicBezTo>
                    <a:pt x="23" y="963"/>
                    <a:pt x="29" y="969"/>
                    <a:pt x="53" y="977"/>
                  </a:cubicBezTo>
                  <a:cubicBezTo>
                    <a:pt x="60" y="986"/>
                    <a:pt x="56" y="983"/>
                    <a:pt x="63" y="989"/>
                  </a:cubicBezTo>
                  <a:cubicBezTo>
                    <a:pt x="62" y="994"/>
                    <a:pt x="59" y="997"/>
                    <a:pt x="59" y="1002"/>
                  </a:cubicBezTo>
                  <a:cubicBezTo>
                    <a:pt x="57" y="1009"/>
                    <a:pt x="70" y="1020"/>
                    <a:pt x="74" y="1027"/>
                  </a:cubicBezTo>
                  <a:cubicBezTo>
                    <a:pt x="77" y="1031"/>
                    <a:pt x="91" y="1036"/>
                    <a:pt x="91" y="1036"/>
                  </a:cubicBezTo>
                  <a:cubicBezTo>
                    <a:pt x="94" y="1036"/>
                    <a:pt x="96" y="1036"/>
                    <a:pt x="98" y="1034"/>
                  </a:cubicBezTo>
                  <a:cubicBezTo>
                    <a:pt x="99" y="1034"/>
                    <a:pt x="98" y="1031"/>
                    <a:pt x="99" y="1030"/>
                  </a:cubicBezTo>
                  <a:cubicBezTo>
                    <a:pt x="101" y="1030"/>
                    <a:pt x="107" y="1038"/>
                    <a:pt x="108" y="1038"/>
                  </a:cubicBezTo>
                  <a:cubicBezTo>
                    <a:pt x="119" y="1047"/>
                    <a:pt x="133" y="1055"/>
                    <a:pt x="146" y="1059"/>
                  </a:cubicBezTo>
                  <a:cubicBezTo>
                    <a:pt x="149" y="1067"/>
                    <a:pt x="152" y="1066"/>
                    <a:pt x="159" y="1064"/>
                  </a:cubicBezTo>
                  <a:cubicBezTo>
                    <a:pt x="163" y="1061"/>
                    <a:pt x="166" y="1059"/>
                    <a:pt x="169" y="1058"/>
                  </a:cubicBezTo>
                  <a:cubicBezTo>
                    <a:pt x="172" y="1056"/>
                    <a:pt x="178" y="1055"/>
                    <a:pt x="178" y="1055"/>
                  </a:cubicBezTo>
                  <a:cubicBezTo>
                    <a:pt x="192" y="1059"/>
                    <a:pt x="209" y="1061"/>
                    <a:pt x="224" y="1063"/>
                  </a:cubicBezTo>
                  <a:cubicBezTo>
                    <a:pt x="231" y="1067"/>
                    <a:pt x="229" y="1070"/>
                    <a:pt x="238" y="1069"/>
                  </a:cubicBezTo>
                  <a:cubicBezTo>
                    <a:pt x="238" y="1063"/>
                    <a:pt x="238" y="1056"/>
                    <a:pt x="238" y="1050"/>
                  </a:cubicBezTo>
                  <a:cubicBezTo>
                    <a:pt x="241" y="1041"/>
                    <a:pt x="257" y="1059"/>
                    <a:pt x="260" y="1061"/>
                  </a:cubicBezTo>
                  <a:cubicBezTo>
                    <a:pt x="266" y="1050"/>
                    <a:pt x="279" y="1052"/>
                    <a:pt x="291" y="1050"/>
                  </a:cubicBezTo>
                  <a:cubicBezTo>
                    <a:pt x="297" y="1049"/>
                    <a:pt x="302" y="1044"/>
                    <a:pt x="308" y="1041"/>
                  </a:cubicBezTo>
                  <a:cubicBezTo>
                    <a:pt x="319" y="1042"/>
                    <a:pt x="330" y="1045"/>
                    <a:pt x="341" y="1049"/>
                  </a:cubicBezTo>
                  <a:cubicBezTo>
                    <a:pt x="342" y="1050"/>
                    <a:pt x="344" y="1055"/>
                    <a:pt x="344" y="1058"/>
                  </a:cubicBezTo>
                  <a:cubicBezTo>
                    <a:pt x="344" y="1061"/>
                    <a:pt x="342" y="1067"/>
                    <a:pt x="342" y="1067"/>
                  </a:cubicBezTo>
                  <a:cubicBezTo>
                    <a:pt x="347" y="1070"/>
                    <a:pt x="355" y="1072"/>
                    <a:pt x="361" y="1075"/>
                  </a:cubicBezTo>
                  <a:cubicBezTo>
                    <a:pt x="362" y="1075"/>
                    <a:pt x="365" y="1077"/>
                    <a:pt x="365" y="1077"/>
                  </a:cubicBezTo>
                  <a:cubicBezTo>
                    <a:pt x="375" y="1074"/>
                    <a:pt x="384" y="1074"/>
                    <a:pt x="393" y="1080"/>
                  </a:cubicBezTo>
                  <a:cubicBezTo>
                    <a:pt x="396" y="1083"/>
                    <a:pt x="398" y="1088"/>
                    <a:pt x="401" y="1092"/>
                  </a:cubicBezTo>
                  <a:cubicBezTo>
                    <a:pt x="404" y="1095"/>
                    <a:pt x="407" y="1102"/>
                    <a:pt x="407" y="1102"/>
                  </a:cubicBezTo>
                  <a:cubicBezTo>
                    <a:pt x="404" y="1114"/>
                    <a:pt x="399" y="1127"/>
                    <a:pt x="396" y="1138"/>
                  </a:cubicBezTo>
                  <a:cubicBezTo>
                    <a:pt x="393" y="1147"/>
                    <a:pt x="395" y="1141"/>
                    <a:pt x="389" y="1152"/>
                  </a:cubicBezTo>
                  <a:cubicBezTo>
                    <a:pt x="387" y="1153"/>
                    <a:pt x="385" y="1156"/>
                    <a:pt x="385" y="1156"/>
                  </a:cubicBezTo>
                  <a:cubicBezTo>
                    <a:pt x="389" y="1185"/>
                    <a:pt x="396" y="1180"/>
                    <a:pt x="410" y="1197"/>
                  </a:cubicBezTo>
                  <a:cubicBezTo>
                    <a:pt x="427" y="1219"/>
                    <a:pt x="440" y="1239"/>
                    <a:pt x="447" y="1266"/>
                  </a:cubicBezTo>
                  <a:cubicBezTo>
                    <a:pt x="446" y="1280"/>
                    <a:pt x="452" y="1314"/>
                    <a:pt x="435" y="1325"/>
                  </a:cubicBezTo>
                  <a:cubicBezTo>
                    <a:pt x="427" y="1347"/>
                    <a:pt x="433" y="1325"/>
                    <a:pt x="430" y="1367"/>
                  </a:cubicBezTo>
                  <a:cubicBezTo>
                    <a:pt x="429" y="1377"/>
                    <a:pt x="421" y="1381"/>
                    <a:pt x="418" y="1391"/>
                  </a:cubicBezTo>
                  <a:cubicBezTo>
                    <a:pt x="421" y="1413"/>
                    <a:pt x="430" y="1422"/>
                    <a:pt x="446" y="1438"/>
                  </a:cubicBezTo>
                  <a:cubicBezTo>
                    <a:pt x="449" y="1441"/>
                    <a:pt x="450" y="1442"/>
                    <a:pt x="452" y="1447"/>
                  </a:cubicBezTo>
                  <a:cubicBezTo>
                    <a:pt x="454" y="1450"/>
                    <a:pt x="455" y="1456"/>
                    <a:pt x="455" y="1456"/>
                  </a:cubicBezTo>
                  <a:cubicBezTo>
                    <a:pt x="457" y="1475"/>
                    <a:pt x="458" y="1488"/>
                    <a:pt x="460" y="1505"/>
                  </a:cubicBezTo>
                  <a:cubicBezTo>
                    <a:pt x="461" y="1514"/>
                    <a:pt x="461" y="1511"/>
                    <a:pt x="464" y="1522"/>
                  </a:cubicBezTo>
                  <a:cubicBezTo>
                    <a:pt x="466" y="1524"/>
                    <a:pt x="466" y="1527"/>
                    <a:pt x="466" y="1527"/>
                  </a:cubicBezTo>
                  <a:cubicBezTo>
                    <a:pt x="468" y="1542"/>
                    <a:pt x="469" y="1552"/>
                    <a:pt x="481" y="1561"/>
                  </a:cubicBezTo>
                  <a:cubicBezTo>
                    <a:pt x="485" y="1566"/>
                    <a:pt x="488" y="1569"/>
                    <a:pt x="494" y="1572"/>
                  </a:cubicBezTo>
                  <a:cubicBezTo>
                    <a:pt x="497" y="1585"/>
                    <a:pt x="503" y="1597"/>
                    <a:pt x="506" y="1610"/>
                  </a:cubicBezTo>
                  <a:cubicBezTo>
                    <a:pt x="506" y="1614"/>
                    <a:pt x="508" y="1619"/>
                    <a:pt x="505" y="1622"/>
                  </a:cubicBezTo>
                  <a:cubicBezTo>
                    <a:pt x="503" y="1625"/>
                    <a:pt x="497" y="1628"/>
                    <a:pt x="497" y="1628"/>
                  </a:cubicBezTo>
                  <a:cubicBezTo>
                    <a:pt x="488" y="1642"/>
                    <a:pt x="509" y="1644"/>
                    <a:pt x="517" y="1644"/>
                  </a:cubicBezTo>
                  <a:cubicBezTo>
                    <a:pt x="539" y="1639"/>
                    <a:pt x="557" y="1635"/>
                    <a:pt x="579" y="1633"/>
                  </a:cubicBezTo>
                  <a:cubicBezTo>
                    <a:pt x="598" y="1630"/>
                    <a:pt x="613" y="1627"/>
                    <a:pt x="632" y="1624"/>
                  </a:cubicBezTo>
                  <a:cubicBezTo>
                    <a:pt x="635" y="1624"/>
                    <a:pt x="638" y="1622"/>
                    <a:pt x="641" y="1621"/>
                  </a:cubicBezTo>
                  <a:cubicBezTo>
                    <a:pt x="642" y="1621"/>
                    <a:pt x="644" y="1619"/>
                    <a:pt x="646" y="1617"/>
                  </a:cubicBezTo>
                  <a:cubicBezTo>
                    <a:pt x="649" y="1617"/>
                    <a:pt x="655" y="1616"/>
                    <a:pt x="655" y="1616"/>
                  </a:cubicBezTo>
                  <a:cubicBezTo>
                    <a:pt x="659" y="1610"/>
                    <a:pt x="664" y="1603"/>
                    <a:pt x="670" y="1600"/>
                  </a:cubicBezTo>
                  <a:cubicBezTo>
                    <a:pt x="675" y="1594"/>
                    <a:pt x="678" y="1591"/>
                    <a:pt x="683" y="1588"/>
                  </a:cubicBezTo>
                  <a:cubicBezTo>
                    <a:pt x="687" y="1581"/>
                    <a:pt x="697" y="1577"/>
                    <a:pt x="704" y="1574"/>
                  </a:cubicBezTo>
                  <a:cubicBezTo>
                    <a:pt x="715" y="1563"/>
                    <a:pt x="726" y="1550"/>
                    <a:pt x="731" y="1535"/>
                  </a:cubicBezTo>
                  <a:cubicBezTo>
                    <a:pt x="731" y="1531"/>
                    <a:pt x="729" y="1528"/>
                    <a:pt x="729" y="1525"/>
                  </a:cubicBezTo>
                  <a:cubicBezTo>
                    <a:pt x="729" y="1494"/>
                    <a:pt x="737" y="1505"/>
                    <a:pt x="754" y="1494"/>
                  </a:cubicBezTo>
                  <a:cubicBezTo>
                    <a:pt x="759" y="1488"/>
                    <a:pt x="762" y="1483"/>
                    <a:pt x="765" y="1475"/>
                  </a:cubicBezTo>
                  <a:cubicBezTo>
                    <a:pt x="763" y="1458"/>
                    <a:pt x="765" y="1439"/>
                    <a:pt x="755" y="1424"/>
                  </a:cubicBezTo>
                  <a:cubicBezTo>
                    <a:pt x="759" y="1413"/>
                    <a:pt x="771" y="1419"/>
                    <a:pt x="779" y="1422"/>
                  </a:cubicBezTo>
                  <a:cubicBezTo>
                    <a:pt x="782" y="1427"/>
                    <a:pt x="782" y="1435"/>
                    <a:pt x="785" y="1427"/>
                  </a:cubicBezTo>
                  <a:cubicBezTo>
                    <a:pt x="786" y="1416"/>
                    <a:pt x="786" y="1405"/>
                    <a:pt x="786" y="1396"/>
                  </a:cubicBezTo>
                  <a:cubicBezTo>
                    <a:pt x="788" y="1386"/>
                    <a:pt x="810" y="1385"/>
                    <a:pt x="817" y="1380"/>
                  </a:cubicBezTo>
                  <a:cubicBezTo>
                    <a:pt x="820" y="1374"/>
                    <a:pt x="831" y="1367"/>
                    <a:pt x="837" y="1363"/>
                  </a:cubicBezTo>
                  <a:cubicBezTo>
                    <a:pt x="841" y="1361"/>
                    <a:pt x="847" y="1356"/>
                    <a:pt x="847" y="1356"/>
                  </a:cubicBezTo>
                  <a:cubicBezTo>
                    <a:pt x="855" y="1345"/>
                    <a:pt x="845" y="1333"/>
                    <a:pt x="844" y="1320"/>
                  </a:cubicBezTo>
                  <a:cubicBezTo>
                    <a:pt x="845" y="1310"/>
                    <a:pt x="847" y="1308"/>
                    <a:pt x="850" y="1299"/>
                  </a:cubicBezTo>
                  <a:cubicBezTo>
                    <a:pt x="847" y="1288"/>
                    <a:pt x="842" y="1288"/>
                    <a:pt x="834" y="1280"/>
                  </a:cubicBezTo>
                  <a:cubicBezTo>
                    <a:pt x="833" y="1275"/>
                    <a:pt x="830" y="1266"/>
                    <a:pt x="830" y="1266"/>
                  </a:cubicBezTo>
                  <a:cubicBezTo>
                    <a:pt x="831" y="1250"/>
                    <a:pt x="831" y="1236"/>
                    <a:pt x="831" y="1220"/>
                  </a:cubicBezTo>
                  <a:cubicBezTo>
                    <a:pt x="833" y="1192"/>
                    <a:pt x="861" y="1183"/>
                    <a:pt x="876" y="1166"/>
                  </a:cubicBezTo>
                  <a:cubicBezTo>
                    <a:pt x="879" y="1160"/>
                    <a:pt x="884" y="1160"/>
                    <a:pt x="885" y="1153"/>
                  </a:cubicBezTo>
                  <a:cubicBezTo>
                    <a:pt x="890" y="1144"/>
                    <a:pt x="889" y="1142"/>
                    <a:pt x="895" y="1136"/>
                  </a:cubicBezTo>
                  <a:cubicBezTo>
                    <a:pt x="898" y="1127"/>
                    <a:pt x="906" y="1114"/>
                    <a:pt x="915" y="1111"/>
                  </a:cubicBezTo>
                  <a:cubicBezTo>
                    <a:pt x="920" y="1105"/>
                    <a:pt x="924" y="1099"/>
                    <a:pt x="930" y="1094"/>
                  </a:cubicBezTo>
                  <a:cubicBezTo>
                    <a:pt x="935" y="1089"/>
                    <a:pt x="938" y="1089"/>
                    <a:pt x="943" y="1084"/>
                  </a:cubicBezTo>
                  <a:cubicBezTo>
                    <a:pt x="947" y="1080"/>
                    <a:pt x="949" y="1078"/>
                    <a:pt x="955" y="1077"/>
                  </a:cubicBezTo>
                  <a:cubicBezTo>
                    <a:pt x="961" y="1066"/>
                    <a:pt x="958" y="1069"/>
                    <a:pt x="966" y="1064"/>
                  </a:cubicBezTo>
                  <a:cubicBezTo>
                    <a:pt x="972" y="1055"/>
                    <a:pt x="978" y="1045"/>
                    <a:pt x="983" y="1036"/>
                  </a:cubicBezTo>
                  <a:cubicBezTo>
                    <a:pt x="988" y="1030"/>
                    <a:pt x="989" y="1019"/>
                    <a:pt x="991" y="1013"/>
                  </a:cubicBezTo>
                  <a:cubicBezTo>
                    <a:pt x="994" y="1003"/>
                    <a:pt x="992" y="1009"/>
                    <a:pt x="998" y="999"/>
                  </a:cubicBezTo>
                  <a:cubicBezTo>
                    <a:pt x="1003" y="992"/>
                    <a:pt x="1003" y="984"/>
                    <a:pt x="1005" y="977"/>
                  </a:cubicBezTo>
                  <a:cubicBezTo>
                    <a:pt x="1003" y="966"/>
                    <a:pt x="1000" y="970"/>
                    <a:pt x="989" y="974"/>
                  </a:cubicBezTo>
                  <a:cubicBezTo>
                    <a:pt x="971" y="986"/>
                    <a:pt x="941" y="983"/>
                    <a:pt x="921" y="983"/>
                  </a:cubicBezTo>
                  <a:cubicBezTo>
                    <a:pt x="892" y="981"/>
                    <a:pt x="895" y="977"/>
                    <a:pt x="878" y="961"/>
                  </a:cubicBezTo>
                  <a:cubicBezTo>
                    <a:pt x="875" y="949"/>
                    <a:pt x="867" y="944"/>
                    <a:pt x="858" y="936"/>
                  </a:cubicBezTo>
                  <a:cubicBezTo>
                    <a:pt x="853" y="933"/>
                    <a:pt x="844" y="930"/>
                    <a:pt x="844" y="930"/>
                  </a:cubicBezTo>
                  <a:cubicBezTo>
                    <a:pt x="837" y="909"/>
                    <a:pt x="828" y="891"/>
                    <a:pt x="817" y="872"/>
                  </a:cubicBezTo>
                  <a:cubicBezTo>
                    <a:pt x="811" y="866"/>
                    <a:pt x="816" y="869"/>
                    <a:pt x="805" y="863"/>
                  </a:cubicBezTo>
                  <a:cubicBezTo>
                    <a:pt x="802" y="859"/>
                    <a:pt x="796" y="856"/>
                    <a:pt x="796" y="856"/>
                  </a:cubicBezTo>
                  <a:cubicBezTo>
                    <a:pt x="786" y="842"/>
                    <a:pt x="794" y="825"/>
                    <a:pt x="785" y="813"/>
                  </a:cubicBezTo>
                  <a:cubicBezTo>
                    <a:pt x="774" y="794"/>
                    <a:pt x="759" y="772"/>
                    <a:pt x="745" y="758"/>
                  </a:cubicBezTo>
                  <a:cubicBezTo>
                    <a:pt x="742" y="744"/>
                    <a:pt x="737" y="736"/>
                    <a:pt x="729" y="723"/>
                  </a:cubicBezTo>
                  <a:cubicBezTo>
                    <a:pt x="726" y="720"/>
                    <a:pt x="723" y="709"/>
                    <a:pt x="723" y="709"/>
                  </a:cubicBezTo>
                  <a:cubicBezTo>
                    <a:pt x="740" y="705"/>
                    <a:pt x="757" y="733"/>
                    <a:pt x="766" y="744"/>
                  </a:cubicBezTo>
                  <a:cubicBezTo>
                    <a:pt x="771" y="758"/>
                    <a:pt x="771" y="759"/>
                    <a:pt x="786" y="764"/>
                  </a:cubicBezTo>
                  <a:cubicBezTo>
                    <a:pt x="793" y="766"/>
                    <a:pt x="800" y="773"/>
                    <a:pt x="800" y="773"/>
                  </a:cubicBezTo>
                  <a:cubicBezTo>
                    <a:pt x="803" y="780"/>
                    <a:pt x="808" y="784"/>
                    <a:pt x="813" y="791"/>
                  </a:cubicBezTo>
                  <a:cubicBezTo>
                    <a:pt x="813" y="803"/>
                    <a:pt x="814" y="809"/>
                    <a:pt x="817" y="819"/>
                  </a:cubicBezTo>
                  <a:cubicBezTo>
                    <a:pt x="819" y="842"/>
                    <a:pt x="820" y="841"/>
                    <a:pt x="839" y="847"/>
                  </a:cubicBezTo>
                  <a:cubicBezTo>
                    <a:pt x="844" y="852"/>
                    <a:pt x="847" y="856"/>
                    <a:pt x="851" y="861"/>
                  </a:cubicBezTo>
                  <a:cubicBezTo>
                    <a:pt x="851" y="863"/>
                    <a:pt x="853" y="864"/>
                    <a:pt x="853" y="866"/>
                  </a:cubicBezTo>
                  <a:cubicBezTo>
                    <a:pt x="853" y="869"/>
                    <a:pt x="853" y="874"/>
                    <a:pt x="855" y="877"/>
                  </a:cubicBezTo>
                  <a:cubicBezTo>
                    <a:pt x="856" y="884"/>
                    <a:pt x="870" y="889"/>
                    <a:pt x="875" y="894"/>
                  </a:cubicBezTo>
                  <a:cubicBezTo>
                    <a:pt x="887" y="927"/>
                    <a:pt x="870" y="945"/>
                    <a:pt x="910" y="955"/>
                  </a:cubicBezTo>
                  <a:cubicBezTo>
                    <a:pt x="921" y="953"/>
                    <a:pt x="926" y="955"/>
                    <a:pt x="933" y="949"/>
                  </a:cubicBezTo>
                  <a:cubicBezTo>
                    <a:pt x="938" y="942"/>
                    <a:pt x="944" y="941"/>
                    <a:pt x="951" y="936"/>
                  </a:cubicBezTo>
                  <a:cubicBezTo>
                    <a:pt x="972" y="924"/>
                    <a:pt x="978" y="920"/>
                    <a:pt x="1003" y="916"/>
                  </a:cubicBezTo>
                  <a:cubicBezTo>
                    <a:pt x="1009" y="914"/>
                    <a:pt x="1017" y="911"/>
                    <a:pt x="1025" y="909"/>
                  </a:cubicBezTo>
                  <a:cubicBezTo>
                    <a:pt x="1031" y="906"/>
                    <a:pt x="1036" y="899"/>
                    <a:pt x="1042" y="897"/>
                  </a:cubicBezTo>
                  <a:cubicBezTo>
                    <a:pt x="1051" y="894"/>
                    <a:pt x="1060" y="894"/>
                    <a:pt x="1068" y="888"/>
                  </a:cubicBezTo>
                  <a:cubicBezTo>
                    <a:pt x="1073" y="881"/>
                    <a:pt x="1079" y="877"/>
                    <a:pt x="1084" y="869"/>
                  </a:cubicBezTo>
                  <a:cubicBezTo>
                    <a:pt x="1087" y="861"/>
                    <a:pt x="1088" y="850"/>
                    <a:pt x="1098" y="844"/>
                  </a:cubicBezTo>
                  <a:cubicBezTo>
                    <a:pt x="1104" y="836"/>
                    <a:pt x="1105" y="825"/>
                    <a:pt x="1108" y="816"/>
                  </a:cubicBezTo>
                  <a:cubicBezTo>
                    <a:pt x="1110" y="811"/>
                    <a:pt x="1115" y="808"/>
                    <a:pt x="1116" y="803"/>
                  </a:cubicBezTo>
                  <a:cubicBezTo>
                    <a:pt x="1110" y="800"/>
                    <a:pt x="1110" y="805"/>
                    <a:pt x="1102" y="808"/>
                  </a:cubicBezTo>
                  <a:cubicBezTo>
                    <a:pt x="1099" y="802"/>
                    <a:pt x="1104" y="795"/>
                    <a:pt x="1098" y="792"/>
                  </a:cubicBezTo>
                  <a:cubicBezTo>
                    <a:pt x="1094" y="789"/>
                    <a:pt x="1084" y="788"/>
                    <a:pt x="1084" y="788"/>
                  </a:cubicBezTo>
                  <a:cubicBezTo>
                    <a:pt x="1077" y="780"/>
                    <a:pt x="1076" y="783"/>
                    <a:pt x="1067" y="786"/>
                  </a:cubicBezTo>
                  <a:cubicBezTo>
                    <a:pt x="1064" y="788"/>
                    <a:pt x="1057" y="789"/>
                    <a:pt x="1057" y="789"/>
                  </a:cubicBezTo>
                  <a:cubicBezTo>
                    <a:pt x="1054" y="789"/>
                    <a:pt x="1051" y="789"/>
                    <a:pt x="1048" y="788"/>
                  </a:cubicBezTo>
                  <a:cubicBezTo>
                    <a:pt x="1046" y="786"/>
                    <a:pt x="1045" y="778"/>
                    <a:pt x="1045" y="778"/>
                  </a:cubicBezTo>
                  <a:cubicBezTo>
                    <a:pt x="1046" y="778"/>
                    <a:pt x="1048" y="777"/>
                    <a:pt x="1050" y="775"/>
                  </a:cubicBezTo>
                  <a:cubicBezTo>
                    <a:pt x="1060" y="772"/>
                    <a:pt x="1067" y="778"/>
                    <a:pt x="1060" y="763"/>
                  </a:cubicBezTo>
                  <a:cubicBezTo>
                    <a:pt x="1059" y="763"/>
                    <a:pt x="1057" y="761"/>
                    <a:pt x="1056" y="761"/>
                  </a:cubicBezTo>
                  <a:cubicBezTo>
                    <a:pt x="1053" y="761"/>
                    <a:pt x="1048" y="761"/>
                    <a:pt x="1046" y="763"/>
                  </a:cubicBezTo>
                  <a:cubicBezTo>
                    <a:pt x="1046" y="764"/>
                    <a:pt x="1045" y="766"/>
                    <a:pt x="1043" y="767"/>
                  </a:cubicBezTo>
                  <a:cubicBezTo>
                    <a:pt x="1036" y="775"/>
                    <a:pt x="1025" y="777"/>
                    <a:pt x="1016" y="780"/>
                  </a:cubicBezTo>
                  <a:cubicBezTo>
                    <a:pt x="1011" y="780"/>
                    <a:pt x="1006" y="778"/>
                    <a:pt x="1003" y="777"/>
                  </a:cubicBezTo>
                  <a:cubicBezTo>
                    <a:pt x="1002" y="777"/>
                    <a:pt x="997" y="775"/>
                    <a:pt x="997" y="775"/>
                  </a:cubicBezTo>
                  <a:cubicBezTo>
                    <a:pt x="988" y="763"/>
                    <a:pt x="986" y="761"/>
                    <a:pt x="971" y="758"/>
                  </a:cubicBezTo>
                  <a:cubicBezTo>
                    <a:pt x="971" y="753"/>
                    <a:pt x="974" y="747"/>
                    <a:pt x="971" y="742"/>
                  </a:cubicBezTo>
                  <a:cubicBezTo>
                    <a:pt x="969" y="739"/>
                    <a:pt x="960" y="736"/>
                    <a:pt x="957" y="734"/>
                  </a:cubicBezTo>
                  <a:cubicBezTo>
                    <a:pt x="954" y="733"/>
                    <a:pt x="947" y="731"/>
                    <a:pt x="947" y="731"/>
                  </a:cubicBezTo>
                  <a:cubicBezTo>
                    <a:pt x="941" y="725"/>
                    <a:pt x="935" y="722"/>
                    <a:pt x="929" y="716"/>
                  </a:cubicBezTo>
                  <a:cubicBezTo>
                    <a:pt x="930" y="706"/>
                    <a:pt x="932" y="700"/>
                    <a:pt x="941" y="697"/>
                  </a:cubicBezTo>
                  <a:cubicBezTo>
                    <a:pt x="955" y="698"/>
                    <a:pt x="968" y="702"/>
                    <a:pt x="980" y="705"/>
                  </a:cubicBezTo>
                  <a:cubicBezTo>
                    <a:pt x="986" y="711"/>
                    <a:pt x="988" y="716"/>
                    <a:pt x="995" y="720"/>
                  </a:cubicBezTo>
                  <a:cubicBezTo>
                    <a:pt x="1005" y="734"/>
                    <a:pt x="1012" y="736"/>
                    <a:pt x="1025" y="744"/>
                  </a:cubicBezTo>
                  <a:cubicBezTo>
                    <a:pt x="1033" y="742"/>
                    <a:pt x="1045" y="747"/>
                    <a:pt x="1051" y="741"/>
                  </a:cubicBezTo>
                  <a:cubicBezTo>
                    <a:pt x="1060" y="733"/>
                    <a:pt x="1048" y="738"/>
                    <a:pt x="1059" y="734"/>
                  </a:cubicBezTo>
                  <a:cubicBezTo>
                    <a:pt x="1064" y="738"/>
                    <a:pt x="1068" y="739"/>
                    <a:pt x="1073" y="742"/>
                  </a:cubicBezTo>
                  <a:cubicBezTo>
                    <a:pt x="1079" y="752"/>
                    <a:pt x="1093" y="750"/>
                    <a:pt x="1104" y="753"/>
                  </a:cubicBezTo>
                  <a:cubicBezTo>
                    <a:pt x="1121" y="764"/>
                    <a:pt x="1110" y="759"/>
                    <a:pt x="1141" y="761"/>
                  </a:cubicBezTo>
                  <a:cubicBezTo>
                    <a:pt x="1152" y="763"/>
                    <a:pt x="1156" y="766"/>
                    <a:pt x="1163" y="775"/>
                  </a:cubicBezTo>
                  <a:cubicBezTo>
                    <a:pt x="1159" y="788"/>
                    <a:pt x="1167" y="781"/>
                    <a:pt x="1173" y="777"/>
                  </a:cubicBezTo>
                  <a:cubicBezTo>
                    <a:pt x="1175" y="770"/>
                    <a:pt x="1178" y="770"/>
                    <a:pt x="1181" y="764"/>
                  </a:cubicBezTo>
                  <a:cubicBezTo>
                    <a:pt x="1190" y="767"/>
                    <a:pt x="1189" y="772"/>
                    <a:pt x="1187" y="783"/>
                  </a:cubicBezTo>
                  <a:cubicBezTo>
                    <a:pt x="1195" y="789"/>
                    <a:pt x="1206" y="786"/>
                    <a:pt x="1215" y="789"/>
                  </a:cubicBezTo>
                  <a:cubicBezTo>
                    <a:pt x="1221" y="791"/>
                    <a:pt x="1226" y="797"/>
                    <a:pt x="1234" y="800"/>
                  </a:cubicBezTo>
                  <a:cubicBezTo>
                    <a:pt x="1245" y="803"/>
                    <a:pt x="1255" y="808"/>
                    <a:pt x="1265" y="816"/>
                  </a:cubicBezTo>
                  <a:cubicBezTo>
                    <a:pt x="1268" y="827"/>
                    <a:pt x="1272" y="831"/>
                    <a:pt x="1282" y="834"/>
                  </a:cubicBezTo>
                  <a:cubicBezTo>
                    <a:pt x="1286" y="842"/>
                    <a:pt x="1288" y="847"/>
                    <a:pt x="1296" y="852"/>
                  </a:cubicBezTo>
                  <a:cubicBezTo>
                    <a:pt x="1308" y="849"/>
                    <a:pt x="1302" y="850"/>
                    <a:pt x="1314" y="847"/>
                  </a:cubicBezTo>
                  <a:cubicBezTo>
                    <a:pt x="1316" y="845"/>
                    <a:pt x="1319" y="845"/>
                    <a:pt x="1319" y="845"/>
                  </a:cubicBezTo>
                  <a:cubicBezTo>
                    <a:pt x="1328" y="852"/>
                    <a:pt x="1322" y="842"/>
                    <a:pt x="1319" y="839"/>
                  </a:cubicBezTo>
                  <a:cubicBezTo>
                    <a:pt x="1316" y="844"/>
                    <a:pt x="1311" y="847"/>
                    <a:pt x="1310" y="853"/>
                  </a:cubicBezTo>
                  <a:cubicBezTo>
                    <a:pt x="1310" y="856"/>
                    <a:pt x="1307" y="863"/>
                    <a:pt x="1307" y="863"/>
                  </a:cubicBezTo>
                  <a:cubicBezTo>
                    <a:pt x="1308" y="869"/>
                    <a:pt x="1310" y="880"/>
                    <a:pt x="1319" y="880"/>
                  </a:cubicBezTo>
                  <a:lnTo>
                    <a:pt x="1320" y="916"/>
                  </a:lnTo>
                  <a:lnTo>
                    <a:pt x="1348" y="1005"/>
                  </a:lnTo>
                  <a:lnTo>
                    <a:pt x="1373" y="1033"/>
                  </a:lnTo>
                  <a:lnTo>
                    <a:pt x="1416" y="994"/>
                  </a:lnTo>
                  <a:lnTo>
                    <a:pt x="1413" y="967"/>
                  </a:lnTo>
                  <a:lnTo>
                    <a:pt x="1424" y="959"/>
                  </a:lnTo>
                  <a:lnTo>
                    <a:pt x="1423" y="925"/>
                  </a:lnTo>
                  <a:lnTo>
                    <a:pt x="1452" y="916"/>
                  </a:lnTo>
                  <a:lnTo>
                    <a:pt x="1520" y="855"/>
                  </a:lnTo>
                  <a:lnTo>
                    <a:pt x="1533" y="839"/>
                  </a:lnTo>
                  <a:lnTo>
                    <a:pt x="1588" y="824"/>
                  </a:lnTo>
                  <a:lnTo>
                    <a:pt x="1608" y="847"/>
                  </a:lnTo>
                  <a:lnTo>
                    <a:pt x="1602" y="858"/>
                  </a:lnTo>
                  <a:lnTo>
                    <a:pt x="1619" y="875"/>
                  </a:lnTo>
                  <a:lnTo>
                    <a:pt x="1624" y="899"/>
                  </a:lnTo>
                  <a:lnTo>
                    <a:pt x="1641" y="906"/>
                  </a:lnTo>
                  <a:lnTo>
                    <a:pt x="1677" y="892"/>
                  </a:lnTo>
                  <a:lnTo>
                    <a:pt x="1675" y="975"/>
                  </a:lnTo>
                  <a:lnTo>
                    <a:pt x="1684" y="956"/>
                  </a:lnTo>
                  <a:lnTo>
                    <a:pt x="1707" y="1000"/>
                  </a:lnTo>
                  <a:lnTo>
                    <a:pt x="1704" y="1030"/>
                  </a:lnTo>
                  <a:lnTo>
                    <a:pt x="1718" y="1013"/>
                  </a:lnTo>
                  <a:lnTo>
                    <a:pt x="1721" y="997"/>
                  </a:lnTo>
                  <a:lnTo>
                    <a:pt x="1738" y="972"/>
                  </a:lnTo>
                  <a:lnTo>
                    <a:pt x="1728" y="958"/>
                  </a:lnTo>
                  <a:lnTo>
                    <a:pt x="1737" y="942"/>
                  </a:lnTo>
                  <a:lnTo>
                    <a:pt x="1725" y="913"/>
                  </a:lnTo>
                  <a:lnTo>
                    <a:pt x="1732" y="889"/>
                  </a:lnTo>
                  <a:lnTo>
                    <a:pt x="1715" y="895"/>
                  </a:lnTo>
                  <a:lnTo>
                    <a:pt x="1707" y="874"/>
                  </a:lnTo>
                  <a:lnTo>
                    <a:pt x="1701" y="844"/>
                  </a:lnTo>
                  <a:lnTo>
                    <a:pt x="1714" y="816"/>
                  </a:lnTo>
                  <a:lnTo>
                    <a:pt x="1728" y="834"/>
                  </a:lnTo>
                  <a:lnTo>
                    <a:pt x="1721" y="880"/>
                  </a:lnTo>
                  <a:lnTo>
                    <a:pt x="1738" y="849"/>
                  </a:lnTo>
                  <a:lnTo>
                    <a:pt x="1732" y="824"/>
                  </a:lnTo>
                  <a:lnTo>
                    <a:pt x="1752" y="808"/>
                  </a:lnTo>
                  <a:lnTo>
                    <a:pt x="1752" y="797"/>
                  </a:lnTo>
                  <a:lnTo>
                    <a:pt x="1759" y="800"/>
                  </a:lnTo>
                  <a:lnTo>
                    <a:pt x="1796" y="756"/>
                  </a:lnTo>
                  <a:lnTo>
                    <a:pt x="1805" y="684"/>
                  </a:lnTo>
                  <a:lnTo>
                    <a:pt x="1810" y="655"/>
                  </a:lnTo>
                  <a:lnTo>
                    <a:pt x="1794" y="664"/>
                  </a:lnTo>
                  <a:lnTo>
                    <a:pt x="1788" y="655"/>
                  </a:lnTo>
                  <a:lnTo>
                    <a:pt x="1800" y="638"/>
                  </a:lnTo>
                  <a:lnTo>
                    <a:pt x="1776" y="592"/>
                  </a:lnTo>
                  <a:lnTo>
                    <a:pt x="1763" y="580"/>
                  </a:lnTo>
                  <a:lnTo>
                    <a:pt x="1783" y="544"/>
                  </a:lnTo>
                  <a:lnTo>
                    <a:pt x="1762" y="539"/>
                  </a:lnTo>
                  <a:lnTo>
                    <a:pt x="1743" y="531"/>
                  </a:lnTo>
                  <a:lnTo>
                    <a:pt x="1751" y="503"/>
                  </a:lnTo>
                  <a:lnTo>
                    <a:pt x="1763" y="487"/>
                  </a:lnTo>
                  <a:lnTo>
                    <a:pt x="1766" y="519"/>
                  </a:lnTo>
                  <a:lnTo>
                    <a:pt x="1788" y="498"/>
                  </a:lnTo>
                  <a:lnTo>
                    <a:pt x="1805" y="497"/>
                  </a:lnTo>
                  <a:lnTo>
                    <a:pt x="1797" y="519"/>
                  </a:lnTo>
                  <a:lnTo>
                    <a:pt x="1824" y="528"/>
                  </a:lnTo>
                  <a:lnTo>
                    <a:pt x="1816" y="545"/>
                  </a:lnTo>
                  <a:lnTo>
                    <a:pt x="1830" y="559"/>
                  </a:lnTo>
                  <a:lnTo>
                    <a:pt x="1830" y="588"/>
                  </a:lnTo>
                  <a:lnTo>
                    <a:pt x="1861" y="559"/>
                  </a:lnTo>
                  <a:lnTo>
                    <a:pt x="1850" y="531"/>
                  </a:lnTo>
                  <a:lnTo>
                    <a:pt x="1821" y="489"/>
                  </a:lnTo>
                  <a:lnTo>
                    <a:pt x="1830" y="473"/>
                  </a:lnTo>
                  <a:lnTo>
                    <a:pt x="1824" y="448"/>
                  </a:lnTo>
                  <a:lnTo>
                    <a:pt x="1844" y="427"/>
                  </a:lnTo>
                  <a:lnTo>
                    <a:pt x="1868" y="416"/>
                  </a:lnTo>
                  <a:lnTo>
                    <a:pt x="1867" y="367"/>
                  </a:lnTo>
                  <a:lnTo>
                    <a:pt x="1865" y="333"/>
                  </a:lnTo>
                  <a:lnTo>
                    <a:pt x="1858" y="302"/>
                  </a:lnTo>
                  <a:lnTo>
                    <a:pt x="1830" y="248"/>
                  </a:lnTo>
                  <a:lnTo>
                    <a:pt x="1825" y="275"/>
                  </a:lnTo>
                  <a:lnTo>
                    <a:pt x="1807" y="258"/>
                  </a:lnTo>
                  <a:lnTo>
                    <a:pt x="1790" y="266"/>
                  </a:lnTo>
                  <a:lnTo>
                    <a:pt x="1805" y="226"/>
                  </a:lnTo>
                  <a:lnTo>
                    <a:pt x="1821" y="192"/>
                  </a:lnTo>
                  <a:lnTo>
                    <a:pt x="1850" y="176"/>
                  </a:lnTo>
                  <a:lnTo>
                    <a:pt x="1853" y="161"/>
                  </a:lnTo>
                  <a:lnTo>
                    <a:pt x="1873" y="155"/>
                  </a:lnTo>
                  <a:lnTo>
                    <a:pt x="1873" y="170"/>
                  </a:lnTo>
                  <a:lnTo>
                    <a:pt x="1896" y="145"/>
                  </a:lnTo>
                  <a:lnTo>
                    <a:pt x="1882" y="139"/>
                  </a:lnTo>
                  <a:lnTo>
                    <a:pt x="1882" y="120"/>
                  </a:lnTo>
                  <a:lnTo>
                    <a:pt x="1899" y="108"/>
                  </a:lnTo>
                  <a:lnTo>
                    <a:pt x="1906" y="122"/>
                  </a:lnTo>
                  <a:lnTo>
                    <a:pt x="1929" y="100"/>
                  </a:lnTo>
                  <a:lnTo>
                    <a:pt x="1926" y="120"/>
                  </a:lnTo>
                  <a:lnTo>
                    <a:pt x="1927" y="136"/>
                  </a:lnTo>
                  <a:lnTo>
                    <a:pt x="1926" y="158"/>
                  </a:lnTo>
                  <a:lnTo>
                    <a:pt x="1918" y="175"/>
                  </a:lnTo>
                  <a:lnTo>
                    <a:pt x="1932" y="197"/>
                  </a:lnTo>
                  <a:lnTo>
                    <a:pt x="1938" y="212"/>
                  </a:lnTo>
                  <a:lnTo>
                    <a:pt x="1947" y="209"/>
                  </a:lnTo>
                  <a:lnTo>
                    <a:pt x="1992" y="256"/>
                  </a:lnTo>
                  <a:lnTo>
                    <a:pt x="2002" y="233"/>
                  </a:lnTo>
                  <a:lnTo>
                    <a:pt x="2014" y="216"/>
                  </a:lnTo>
                  <a:lnTo>
                    <a:pt x="1994" y="205"/>
                  </a:lnTo>
                  <a:lnTo>
                    <a:pt x="1999" y="184"/>
                  </a:lnTo>
                  <a:lnTo>
                    <a:pt x="1999" y="172"/>
                  </a:lnTo>
                  <a:lnTo>
                    <a:pt x="1978" y="150"/>
                  </a:lnTo>
                  <a:lnTo>
                    <a:pt x="1960" y="147"/>
                  </a:lnTo>
                  <a:lnTo>
                    <a:pt x="1943" y="123"/>
                  </a:lnTo>
                  <a:lnTo>
                    <a:pt x="1966" y="119"/>
                  </a:lnTo>
                  <a:lnTo>
                    <a:pt x="1977" y="100"/>
                  </a:lnTo>
                  <a:lnTo>
                    <a:pt x="1991" y="106"/>
                  </a:lnTo>
                  <a:lnTo>
                    <a:pt x="2005" y="98"/>
                  </a:lnTo>
                  <a:lnTo>
                    <a:pt x="1990" y="80"/>
                  </a:lnTo>
                  <a:lnTo>
                    <a:pt x="2002" y="69"/>
                  </a:lnTo>
                  <a:lnTo>
                    <a:pt x="2021" y="68"/>
                  </a:lnTo>
                  <a:lnTo>
                    <a:pt x="2000" y="53"/>
                  </a:lnTo>
                  <a:lnTo>
                    <a:pt x="1975" y="51"/>
                  </a:lnTo>
                  <a:lnTo>
                    <a:pt x="1990" y="32"/>
                  </a:lnTo>
                  <a:lnTo>
                    <a:pt x="1989" y="11"/>
                  </a:lnTo>
                  <a:lnTo>
                    <a:pt x="2005" y="27"/>
                  </a:lnTo>
                  <a:lnTo>
                    <a:pt x="2015" y="18"/>
                  </a:lnTo>
                  <a:lnTo>
                    <a:pt x="2024" y="21"/>
                  </a:lnTo>
                  <a:lnTo>
                    <a:pt x="2038" y="36"/>
                  </a:lnTo>
                  <a:lnTo>
                    <a:pt x="2060" y="33"/>
                  </a:lnTo>
                  <a:lnTo>
                    <a:pt x="2042" y="15"/>
                  </a:lnTo>
                  <a:lnTo>
                    <a:pt x="2038" y="0"/>
                  </a:lnTo>
                  <a:lnTo>
                    <a:pt x="2006" y="5"/>
                  </a:lnTo>
                  <a:lnTo>
                    <a:pt x="1994" y="0"/>
                  </a:lnTo>
                  <a:lnTo>
                    <a:pt x="1955" y="11"/>
                  </a:lnTo>
                  <a:lnTo>
                    <a:pt x="1913" y="18"/>
                  </a:lnTo>
                  <a:lnTo>
                    <a:pt x="1886" y="30"/>
                  </a:lnTo>
                  <a:lnTo>
                    <a:pt x="1885" y="47"/>
                  </a:lnTo>
                  <a:lnTo>
                    <a:pt x="1864" y="50"/>
                  </a:lnTo>
                  <a:cubicBezTo>
                    <a:pt x="1858" y="55"/>
                    <a:pt x="1854" y="75"/>
                    <a:pt x="1847" y="77"/>
                  </a:cubicBezTo>
                  <a:cubicBezTo>
                    <a:pt x="1839" y="82"/>
                    <a:pt x="1830" y="65"/>
                    <a:pt x="1820" y="63"/>
                  </a:cubicBezTo>
                  <a:lnTo>
                    <a:pt x="1786" y="66"/>
                  </a:lnTo>
                  <a:lnTo>
                    <a:pt x="1732" y="56"/>
                  </a:lnTo>
                  <a:lnTo>
                    <a:pt x="1709" y="62"/>
                  </a:lnTo>
                  <a:lnTo>
                    <a:pt x="1678" y="56"/>
                  </a:lnTo>
                  <a:lnTo>
                    <a:pt x="1666" y="47"/>
                  </a:lnTo>
                  <a:lnTo>
                    <a:pt x="1643" y="50"/>
                  </a:lnTo>
                  <a:cubicBezTo>
                    <a:pt x="1635" y="52"/>
                    <a:pt x="1626" y="57"/>
                    <a:pt x="1618" y="60"/>
                  </a:cubicBezTo>
                  <a:cubicBezTo>
                    <a:pt x="1610" y="63"/>
                    <a:pt x="1603" y="67"/>
                    <a:pt x="1597" y="71"/>
                  </a:cubicBezTo>
                  <a:cubicBezTo>
                    <a:pt x="1591" y="75"/>
                    <a:pt x="1587" y="84"/>
                    <a:pt x="1583" y="83"/>
                  </a:cubicBezTo>
                  <a:cubicBezTo>
                    <a:pt x="1571" y="90"/>
                    <a:pt x="1576" y="67"/>
                    <a:pt x="1571" y="65"/>
                  </a:cubicBezTo>
                  <a:lnTo>
                    <a:pt x="1553" y="69"/>
                  </a:lnTo>
                  <a:cubicBezTo>
                    <a:pt x="1544" y="66"/>
                    <a:pt x="1531" y="50"/>
                    <a:pt x="1517" y="47"/>
                  </a:cubicBezTo>
                  <a:cubicBezTo>
                    <a:pt x="1503" y="46"/>
                    <a:pt x="1479" y="45"/>
                    <a:pt x="1468" y="48"/>
                  </a:cubicBezTo>
                  <a:cubicBezTo>
                    <a:pt x="1457" y="51"/>
                    <a:pt x="1461" y="63"/>
                    <a:pt x="1451" y="63"/>
                  </a:cubicBezTo>
                  <a:cubicBezTo>
                    <a:pt x="1439" y="66"/>
                    <a:pt x="1419" y="48"/>
                    <a:pt x="1408" y="47"/>
                  </a:cubicBezTo>
                  <a:cubicBezTo>
                    <a:pt x="1397" y="46"/>
                    <a:pt x="1390" y="59"/>
                    <a:pt x="1382" y="59"/>
                  </a:cubicBezTo>
                  <a:cubicBezTo>
                    <a:pt x="1374" y="59"/>
                    <a:pt x="1362" y="52"/>
                    <a:pt x="1357" y="47"/>
                  </a:cubicBezTo>
                  <a:cubicBezTo>
                    <a:pt x="1352" y="42"/>
                    <a:pt x="1356" y="36"/>
                    <a:pt x="1349" y="30"/>
                  </a:cubicBezTo>
                  <a:cubicBezTo>
                    <a:pt x="1333" y="26"/>
                    <a:pt x="1330" y="13"/>
                    <a:pt x="1318" y="11"/>
                  </a:cubicBezTo>
                  <a:cubicBezTo>
                    <a:pt x="1306" y="9"/>
                    <a:pt x="1287" y="20"/>
                    <a:pt x="1277" y="20"/>
                  </a:cubicBezTo>
                  <a:cubicBezTo>
                    <a:pt x="1267" y="20"/>
                    <a:pt x="1268" y="10"/>
                    <a:pt x="1259" y="9"/>
                  </a:cubicBezTo>
                  <a:lnTo>
                    <a:pt x="1222" y="14"/>
                  </a:lnTo>
                  <a:lnTo>
                    <a:pt x="1210" y="32"/>
                  </a:lnTo>
                  <a:cubicBezTo>
                    <a:pt x="1203" y="35"/>
                    <a:pt x="1187" y="28"/>
                    <a:pt x="1178" y="29"/>
                  </a:cubicBezTo>
                  <a:cubicBezTo>
                    <a:pt x="1169" y="30"/>
                    <a:pt x="1164" y="36"/>
                    <a:pt x="1154" y="39"/>
                  </a:cubicBezTo>
                  <a:cubicBezTo>
                    <a:pt x="1144" y="42"/>
                    <a:pt x="1124" y="44"/>
                    <a:pt x="1120" y="48"/>
                  </a:cubicBezTo>
                  <a:cubicBezTo>
                    <a:pt x="1109" y="57"/>
                    <a:pt x="1132" y="61"/>
                    <a:pt x="1132" y="65"/>
                  </a:cubicBezTo>
                  <a:cubicBezTo>
                    <a:pt x="1132" y="69"/>
                    <a:pt x="1126" y="70"/>
                    <a:pt x="1118" y="72"/>
                  </a:cubicBezTo>
                  <a:cubicBezTo>
                    <a:pt x="1110" y="74"/>
                    <a:pt x="1084" y="72"/>
                    <a:pt x="1085" y="77"/>
                  </a:cubicBezTo>
                  <a:cubicBezTo>
                    <a:pt x="1085" y="86"/>
                    <a:pt x="1126" y="103"/>
                    <a:pt x="1127" y="105"/>
                  </a:cubicBezTo>
                  <a:lnTo>
                    <a:pt x="1090" y="90"/>
                  </a:lnTo>
                  <a:lnTo>
                    <a:pt x="1072" y="95"/>
                  </a:lnTo>
                  <a:cubicBezTo>
                    <a:pt x="1063" y="93"/>
                    <a:pt x="1039" y="65"/>
                    <a:pt x="1033" y="80"/>
                  </a:cubicBezTo>
                  <a:cubicBezTo>
                    <a:pt x="1027" y="95"/>
                    <a:pt x="1077" y="132"/>
                    <a:pt x="1084" y="147"/>
                  </a:cubicBezTo>
                  <a:lnTo>
                    <a:pt x="1075" y="171"/>
                  </a:lnTo>
                  <a:lnTo>
                    <a:pt x="1040" y="170"/>
                  </a:lnTo>
                  <a:cubicBezTo>
                    <a:pt x="1040" y="170"/>
                    <a:pt x="1061" y="164"/>
                    <a:pt x="1060" y="155"/>
                  </a:cubicBezTo>
                  <a:cubicBezTo>
                    <a:pt x="1059" y="146"/>
                    <a:pt x="1043" y="127"/>
                    <a:pt x="1031" y="113"/>
                  </a:cubicBezTo>
                  <a:cubicBezTo>
                    <a:pt x="1025" y="101"/>
                    <a:pt x="1030" y="84"/>
                    <a:pt x="1024" y="81"/>
                  </a:cubicBezTo>
                  <a:cubicBezTo>
                    <a:pt x="1018" y="78"/>
                    <a:pt x="997" y="65"/>
                    <a:pt x="989" y="71"/>
                  </a:cubicBezTo>
                  <a:cubicBezTo>
                    <a:pt x="968" y="74"/>
                    <a:pt x="970" y="107"/>
                    <a:pt x="974" y="116"/>
                  </a:cubicBezTo>
                  <a:cubicBezTo>
                    <a:pt x="978" y="125"/>
                    <a:pt x="1009" y="122"/>
                    <a:pt x="1012" y="125"/>
                  </a:cubicBezTo>
                  <a:cubicBezTo>
                    <a:pt x="1028" y="153"/>
                    <a:pt x="1005" y="143"/>
                    <a:pt x="989" y="134"/>
                  </a:cubicBezTo>
                  <a:cubicBezTo>
                    <a:pt x="973" y="125"/>
                    <a:pt x="968" y="128"/>
                    <a:pt x="958" y="128"/>
                  </a:cubicBezTo>
                  <a:cubicBezTo>
                    <a:pt x="948" y="128"/>
                    <a:pt x="931" y="133"/>
                    <a:pt x="926" y="137"/>
                  </a:cubicBezTo>
                  <a:cubicBezTo>
                    <a:pt x="921" y="141"/>
                    <a:pt x="939" y="157"/>
                    <a:pt x="926" y="152"/>
                  </a:cubicBezTo>
                  <a:cubicBezTo>
                    <a:pt x="913" y="147"/>
                    <a:pt x="899" y="149"/>
                    <a:pt x="886" y="147"/>
                  </a:cubicBezTo>
                  <a:cubicBezTo>
                    <a:pt x="873" y="145"/>
                    <a:pt x="863" y="136"/>
                    <a:pt x="847" y="140"/>
                  </a:cubicBezTo>
                  <a:cubicBezTo>
                    <a:pt x="825" y="147"/>
                    <a:pt x="794" y="185"/>
                    <a:pt x="787" y="171"/>
                  </a:cubicBezTo>
                  <a:cubicBezTo>
                    <a:pt x="780" y="157"/>
                    <a:pt x="800" y="155"/>
                    <a:pt x="800" y="150"/>
                  </a:cubicBezTo>
                  <a:cubicBezTo>
                    <a:pt x="800" y="145"/>
                    <a:pt x="796" y="138"/>
                    <a:pt x="790" y="138"/>
                  </a:cubicBezTo>
                  <a:cubicBezTo>
                    <a:pt x="784" y="138"/>
                    <a:pt x="764" y="144"/>
                    <a:pt x="763" y="152"/>
                  </a:cubicBezTo>
                  <a:cubicBezTo>
                    <a:pt x="761" y="163"/>
                    <a:pt x="783" y="181"/>
                    <a:pt x="782" y="186"/>
                  </a:cubicBezTo>
                  <a:cubicBezTo>
                    <a:pt x="781" y="191"/>
                    <a:pt x="765" y="180"/>
                    <a:pt x="758" y="183"/>
                  </a:cubicBezTo>
                  <a:cubicBezTo>
                    <a:pt x="751" y="186"/>
                    <a:pt x="746" y="207"/>
                    <a:pt x="742" y="203"/>
                  </a:cubicBezTo>
                  <a:lnTo>
                    <a:pt x="728" y="189"/>
                  </a:lnTo>
                  <a:lnTo>
                    <a:pt x="746" y="170"/>
                  </a:lnTo>
                  <a:lnTo>
                    <a:pt x="733" y="158"/>
                  </a:lnTo>
                  <a:cubicBezTo>
                    <a:pt x="727" y="155"/>
                    <a:pt x="718" y="150"/>
                    <a:pt x="712" y="149"/>
                  </a:cubicBezTo>
                  <a:cubicBezTo>
                    <a:pt x="706" y="148"/>
                    <a:pt x="701" y="154"/>
                    <a:pt x="698" y="152"/>
                  </a:cubicBezTo>
                  <a:cubicBezTo>
                    <a:pt x="695" y="150"/>
                    <a:pt x="698" y="139"/>
                    <a:pt x="695" y="138"/>
                  </a:cubicBezTo>
                  <a:cubicBezTo>
                    <a:pt x="692" y="137"/>
                    <a:pt x="685" y="146"/>
                    <a:pt x="680" y="146"/>
                  </a:cubicBezTo>
                  <a:cubicBezTo>
                    <a:pt x="675" y="146"/>
                    <a:pt x="677" y="142"/>
                    <a:pt x="667" y="140"/>
                  </a:cubicBezTo>
                  <a:cubicBezTo>
                    <a:pt x="657" y="138"/>
                    <a:pt x="632" y="139"/>
                    <a:pt x="622" y="135"/>
                  </a:cubicBezTo>
                  <a:cubicBezTo>
                    <a:pt x="612" y="131"/>
                    <a:pt x="632" y="117"/>
                    <a:pt x="608" y="113"/>
                  </a:cubicBezTo>
                  <a:cubicBezTo>
                    <a:pt x="584" y="109"/>
                    <a:pt x="590" y="119"/>
                    <a:pt x="583" y="119"/>
                  </a:cubicBezTo>
                  <a:lnTo>
                    <a:pt x="568" y="114"/>
                  </a:lnTo>
                  <a:cubicBezTo>
                    <a:pt x="555" y="116"/>
                    <a:pt x="521" y="125"/>
                    <a:pt x="505" y="131"/>
                  </a:cubicBezTo>
                  <a:cubicBezTo>
                    <a:pt x="482" y="140"/>
                    <a:pt x="485" y="140"/>
                    <a:pt x="472" y="152"/>
                  </a:cubicBezTo>
                  <a:cubicBezTo>
                    <a:pt x="459" y="164"/>
                    <a:pt x="443" y="192"/>
                    <a:pt x="428" y="204"/>
                  </a:cubicBezTo>
                  <a:cubicBezTo>
                    <a:pt x="410" y="223"/>
                    <a:pt x="393" y="217"/>
                    <a:pt x="382" y="224"/>
                  </a:cubicBezTo>
                  <a:lnTo>
                    <a:pt x="364" y="248"/>
                  </a:lnTo>
                  <a:lnTo>
                    <a:pt x="368" y="290"/>
                  </a:lnTo>
                  <a:lnTo>
                    <a:pt x="389" y="306"/>
                  </a:lnTo>
                  <a:lnTo>
                    <a:pt x="436" y="290"/>
                  </a:lnTo>
                  <a:cubicBezTo>
                    <a:pt x="447" y="296"/>
                    <a:pt x="448" y="335"/>
                    <a:pt x="457" y="341"/>
                  </a:cubicBezTo>
                  <a:cubicBezTo>
                    <a:pt x="468" y="348"/>
                    <a:pt x="486" y="330"/>
                    <a:pt x="491" y="324"/>
                  </a:cubicBezTo>
                  <a:lnTo>
                    <a:pt x="496" y="300"/>
                  </a:lnTo>
                  <a:lnTo>
                    <a:pt x="514" y="281"/>
                  </a:lnTo>
                  <a:cubicBezTo>
                    <a:pt x="515" y="270"/>
                    <a:pt x="499" y="245"/>
                    <a:pt x="502" y="234"/>
                  </a:cubicBezTo>
                  <a:cubicBezTo>
                    <a:pt x="505" y="225"/>
                    <a:pt x="526" y="220"/>
                    <a:pt x="535" y="213"/>
                  </a:cubicBezTo>
                  <a:cubicBezTo>
                    <a:pt x="544" y="206"/>
                    <a:pt x="546" y="192"/>
                    <a:pt x="554" y="191"/>
                  </a:cubicBezTo>
                  <a:cubicBezTo>
                    <a:pt x="567" y="190"/>
                    <a:pt x="580" y="200"/>
                    <a:pt x="581" y="204"/>
                  </a:cubicBezTo>
                  <a:cubicBezTo>
                    <a:pt x="581" y="208"/>
                    <a:pt x="560" y="200"/>
                    <a:pt x="557" y="215"/>
                  </a:cubicBezTo>
                  <a:cubicBezTo>
                    <a:pt x="554" y="230"/>
                    <a:pt x="535" y="233"/>
                    <a:pt x="533" y="242"/>
                  </a:cubicBezTo>
                  <a:lnTo>
                    <a:pt x="548" y="267"/>
                  </a:lnTo>
                  <a:lnTo>
                    <a:pt x="571" y="276"/>
                  </a:lnTo>
                  <a:lnTo>
                    <a:pt x="598" y="264"/>
                  </a:lnTo>
                  <a:lnTo>
                    <a:pt x="625" y="261"/>
                  </a:lnTo>
                  <a:cubicBezTo>
                    <a:pt x="632" y="263"/>
                    <a:pt x="645" y="271"/>
                    <a:pt x="638" y="276"/>
                  </a:cubicBezTo>
                  <a:cubicBezTo>
                    <a:pt x="631" y="281"/>
                    <a:pt x="593" y="287"/>
                    <a:pt x="584" y="293"/>
                  </a:cubicBezTo>
                  <a:cubicBezTo>
                    <a:pt x="575" y="299"/>
                    <a:pt x="587" y="309"/>
                    <a:pt x="581" y="311"/>
                  </a:cubicBezTo>
                  <a:cubicBezTo>
                    <a:pt x="567" y="319"/>
                    <a:pt x="556" y="301"/>
                    <a:pt x="550" y="303"/>
                  </a:cubicBezTo>
                  <a:lnTo>
                    <a:pt x="547" y="323"/>
                  </a:lnTo>
                  <a:lnTo>
                    <a:pt x="536" y="350"/>
                  </a:lnTo>
                  <a:lnTo>
                    <a:pt x="512" y="351"/>
                  </a:lnTo>
                  <a:lnTo>
                    <a:pt x="476" y="360"/>
                  </a:lnTo>
                  <a:lnTo>
                    <a:pt x="457" y="351"/>
                  </a:lnTo>
                  <a:lnTo>
                    <a:pt x="443" y="357"/>
                  </a:lnTo>
                  <a:lnTo>
                    <a:pt x="419" y="342"/>
                  </a:lnTo>
                  <a:cubicBezTo>
                    <a:pt x="417" y="335"/>
                    <a:pt x="433" y="329"/>
                    <a:pt x="428" y="317"/>
                  </a:cubicBezTo>
                  <a:cubicBezTo>
                    <a:pt x="423" y="305"/>
                    <a:pt x="396" y="313"/>
                    <a:pt x="392" y="321"/>
                  </a:cubicBezTo>
                  <a:lnTo>
                    <a:pt x="397" y="362"/>
                  </a:lnTo>
                  <a:lnTo>
                    <a:pt x="373" y="362"/>
                  </a:lnTo>
                  <a:cubicBezTo>
                    <a:pt x="365" y="366"/>
                    <a:pt x="355" y="380"/>
                    <a:pt x="347" y="386"/>
                  </a:cubicBezTo>
                  <a:cubicBezTo>
                    <a:pt x="339" y="392"/>
                    <a:pt x="332" y="379"/>
                    <a:pt x="322" y="399"/>
                  </a:cubicBezTo>
                  <a:cubicBezTo>
                    <a:pt x="312" y="419"/>
                    <a:pt x="301" y="411"/>
                    <a:pt x="293" y="414"/>
                  </a:cubicBezTo>
                  <a:cubicBezTo>
                    <a:pt x="285" y="417"/>
                    <a:pt x="280" y="414"/>
                    <a:pt x="275" y="416"/>
                  </a:cubicBezTo>
                  <a:cubicBezTo>
                    <a:pt x="270" y="418"/>
                    <a:pt x="267" y="426"/>
                    <a:pt x="260" y="426"/>
                  </a:cubicBezTo>
                  <a:cubicBezTo>
                    <a:pt x="253" y="426"/>
                    <a:pt x="238" y="417"/>
                    <a:pt x="232" y="419"/>
                  </a:cubicBezTo>
                  <a:cubicBezTo>
                    <a:pt x="226" y="421"/>
                    <a:pt x="221" y="432"/>
                    <a:pt x="226" y="437"/>
                  </a:cubicBezTo>
                  <a:lnTo>
                    <a:pt x="263" y="449"/>
                  </a:lnTo>
                  <a:lnTo>
                    <a:pt x="272" y="474"/>
                  </a:lnTo>
                  <a:lnTo>
                    <a:pt x="262" y="503"/>
                  </a:lnTo>
                  <a:cubicBezTo>
                    <a:pt x="251" y="507"/>
                    <a:pt x="223" y="499"/>
                    <a:pt x="206" y="498"/>
                  </a:cubicBezTo>
                  <a:cubicBezTo>
                    <a:pt x="189" y="497"/>
                    <a:pt x="164" y="492"/>
                    <a:pt x="158" y="498"/>
                  </a:cubicBezTo>
                  <a:cubicBezTo>
                    <a:pt x="152" y="504"/>
                    <a:pt x="167" y="527"/>
                    <a:pt x="167" y="537"/>
                  </a:cubicBezTo>
                  <a:cubicBezTo>
                    <a:pt x="167" y="547"/>
                    <a:pt x="159" y="551"/>
                    <a:pt x="157" y="557"/>
                  </a:cubicBezTo>
                  <a:cubicBezTo>
                    <a:pt x="155" y="563"/>
                    <a:pt x="161" y="569"/>
                    <a:pt x="157" y="576"/>
                  </a:cubicBezTo>
                  <a:cubicBezTo>
                    <a:pt x="153" y="583"/>
                    <a:pt x="127" y="594"/>
                    <a:pt x="130" y="597"/>
                  </a:cubicBezTo>
                  <a:cubicBezTo>
                    <a:pt x="139" y="606"/>
                    <a:pt x="160" y="592"/>
                    <a:pt x="176" y="592"/>
                  </a:cubicBezTo>
                  <a:lnTo>
                    <a:pt x="226" y="598"/>
                  </a:lnTo>
                  <a:lnTo>
                    <a:pt x="260" y="588"/>
                  </a:lnTo>
                  <a:lnTo>
                    <a:pt x="274" y="576"/>
                  </a:lnTo>
                  <a:cubicBezTo>
                    <a:pt x="282" y="573"/>
                    <a:pt x="306" y="573"/>
                    <a:pt x="307" y="569"/>
                  </a:cubicBezTo>
                  <a:cubicBezTo>
                    <a:pt x="321" y="557"/>
                    <a:pt x="283" y="559"/>
                    <a:pt x="283" y="552"/>
                  </a:cubicBezTo>
                  <a:cubicBezTo>
                    <a:pt x="283" y="545"/>
                    <a:pt x="300" y="533"/>
                    <a:pt x="307" y="528"/>
                  </a:cubicBezTo>
                  <a:lnTo>
                    <a:pt x="325" y="522"/>
                  </a:lnTo>
                  <a:lnTo>
                    <a:pt x="320" y="503"/>
                  </a:lnTo>
                  <a:cubicBezTo>
                    <a:pt x="323" y="499"/>
                    <a:pt x="336" y="495"/>
                    <a:pt x="342" y="495"/>
                  </a:cubicBezTo>
                  <a:cubicBezTo>
                    <a:pt x="348" y="495"/>
                    <a:pt x="350" y="506"/>
                    <a:pt x="358" y="505"/>
                  </a:cubicBezTo>
                  <a:cubicBezTo>
                    <a:pt x="366" y="504"/>
                    <a:pt x="384" y="490"/>
                    <a:pt x="393" y="491"/>
                  </a:cubicBezTo>
                  <a:lnTo>
                    <a:pt x="415" y="510"/>
                  </a:lnTo>
                  <a:cubicBezTo>
                    <a:pt x="416" y="517"/>
                    <a:pt x="407" y="520"/>
                    <a:pt x="401" y="530"/>
                  </a:cubicBezTo>
                  <a:lnTo>
                    <a:pt x="381" y="573"/>
                  </a:lnTo>
                  <a:lnTo>
                    <a:pt x="406" y="576"/>
                  </a:lnTo>
                  <a:lnTo>
                    <a:pt x="412" y="561"/>
                  </a:lnTo>
                  <a:lnTo>
                    <a:pt x="404" y="543"/>
                  </a:lnTo>
                  <a:cubicBezTo>
                    <a:pt x="406" y="539"/>
                    <a:pt x="417" y="541"/>
                    <a:pt x="423" y="538"/>
                  </a:cubicBezTo>
                  <a:cubicBezTo>
                    <a:pt x="430" y="537"/>
                    <a:pt x="435" y="526"/>
                    <a:pt x="441" y="527"/>
                  </a:cubicBezTo>
                  <a:cubicBezTo>
                    <a:pt x="447" y="528"/>
                    <a:pt x="453" y="542"/>
                    <a:pt x="460" y="547"/>
                  </a:cubicBezTo>
                  <a:lnTo>
                    <a:pt x="483" y="559"/>
                  </a:lnTo>
                  <a:lnTo>
                    <a:pt x="490" y="573"/>
                  </a:lnTo>
                  <a:lnTo>
                    <a:pt x="493" y="590"/>
                  </a:lnTo>
                  <a:lnTo>
                    <a:pt x="508" y="579"/>
                  </a:lnTo>
                  <a:cubicBezTo>
                    <a:pt x="508" y="579"/>
                    <a:pt x="507" y="566"/>
                    <a:pt x="509" y="564"/>
                  </a:cubicBezTo>
                  <a:cubicBezTo>
                    <a:pt x="513" y="561"/>
                    <a:pt x="512" y="581"/>
                    <a:pt x="521" y="569"/>
                  </a:cubicBezTo>
                  <a:cubicBezTo>
                    <a:pt x="530" y="557"/>
                    <a:pt x="525" y="556"/>
                    <a:pt x="515" y="549"/>
                  </a:cubicBezTo>
                  <a:lnTo>
                    <a:pt x="468" y="523"/>
                  </a:lnTo>
                  <a:lnTo>
                    <a:pt x="441" y="508"/>
                  </a:lnTo>
                  <a:lnTo>
                    <a:pt x="455" y="480"/>
                  </a:lnTo>
                  <a:lnTo>
                    <a:pt x="464" y="498"/>
                  </a:lnTo>
                  <a:lnTo>
                    <a:pt x="487" y="512"/>
                  </a:lnTo>
                  <a:lnTo>
                    <a:pt x="517" y="527"/>
                  </a:lnTo>
                  <a:cubicBezTo>
                    <a:pt x="526" y="535"/>
                    <a:pt x="529" y="546"/>
                    <a:pt x="539" y="559"/>
                  </a:cubicBezTo>
                  <a:cubicBezTo>
                    <a:pt x="549" y="572"/>
                    <a:pt x="570" y="602"/>
                    <a:pt x="579" y="608"/>
                  </a:cubicBezTo>
                  <a:cubicBezTo>
                    <a:pt x="588" y="614"/>
                    <a:pt x="588" y="598"/>
                    <a:pt x="592" y="597"/>
                  </a:cubicBezTo>
                  <a:cubicBezTo>
                    <a:pt x="596" y="594"/>
                    <a:pt x="604" y="602"/>
                    <a:pt x="604" y="599"/>
                  </a:cubicBezTo>
                  <a:cubicBezTo>
                    <a:pt x="604" y="596"/>
                    <a:pt x="596" y="583"/>
                    <a:pt x="593" y="578"/>
                  </a:cubicBezTo>
                  <a:cubicBezTo>
                    <a:pt x="589" y="574"/>
                    <a:pt x="590" y="568"/>
                    <a:pt x="587" y="567"/>
                  </a:cubicBezTo>
                  <a:cubicBezTo>
                    <a:pt x="585" y="563"/>
                    <a:pt x="583" y="558"/>
                    <a:pt x="584" y="555"/>
                  </a:cubicBezTo>
                  <a:cubicBezTo>
                    <a:pt x="585" y="552"/>
                    <a:pt x="589" y="550"/>
                    <a:pt x="592" y="548"/>
                  </a:cubicBezTo>
                  <a:lnTo>
                    <a:pt x="601" y="542"/>
                  </a:lnTo>
                  <a:cubicBezTo>
                    <a:pt x="607" y="541"/>
                    <a:pt x="621" y="541"/>
                    <a:pt x="627" y="541"/>
                  </a:cubicBezTo>
                  <a:cubicBezTo>
                    <a:pt x="633" y="541"/>
                    <a:pt x="636" y="541"/>
                    <a:pt x="640" y="539"/>
                  </a:cubicBezTo>
                  <a:cubicBezTo>
                    <a:pt x="644" y="537"/>
                    <a:pt x="648" y="532"/>
                    <a:pt x="650" y="528"/>
                  </a:cubicBezTo>
                  <a:lnTo>
                    <a:pt x="653" y="513"/>
                  </a:lnTo>
                  <a:lnTo>
                    <a:pt x="639" y="505"/>
                  </a:lnTo>
                  <a:cubicBezTo>
                    <a:pt x="639" y="503"/>
                    <a:pt x="650" y="505"/>
                    <a:pt x="655" y="501"/>
                  </a:cubicBezTo>
                  <a:cubicBezTo>
                    <a:pt x="660" y="497"/>
                    <a:pt x="665" y="488"/>
                    <a:pt x="670" y="483"/>
                  </a:cubicBezTo>
                  <a:cubicBezTo>
                    <a:pt x="675" y="478"/>
                    <a:pt x="681" y="471"/>
                    <a:pt x="686" y="470"/>
                  </a:cubicBezTo>
                  <a:lnTo>
                    <a:pt x="703" y="476"/>
                  </a:lnTo>
                  <a:lnTo>
                    <a:pt x="718" y="494"/>
                  </a:lnTo>
                  <a:cubicBezTo>
                    <a:pt x="723" y="498"/>
                    <a:pt x="727" y="503"/>
                    <a:pt x="731" y="501"/>
                  </a:cubicBezTo>
                  <a:cubicBezTo>
                    <a:pt x="735" y="499"/>
                    <a:pt x="742" y="488"/>
                    <a:pt x="742" y="482"/>
                  </a:cubicBezTo>
                  <a:lnTo>
                    <a:pt x="728" y="466"/>
                  </a:lnTo>
                  <a:cubicBezTo>
                    <a:pt x="730" y="462"/>
                    <a:pt x="746" y="463"/>
                    <a:pt x="755" y="459"/>
                  </a:cubicBezTo>
                  <a:cubicBezTo>
                    <a:pt x="764" y="455"/>
                    <a:pt x="777" y="444"/>
                    <a:pt x="782" y="444"/>
                  </a:cubicBezTo>
                  <a:cubicBezTo>
                    <a:pt x="787" y="444"/>
                    <a:pt x="786" y="452"/>
                    <a:pt x="784" y="458"/>
                  </a:cubicBezTo>
                  <a:cubicBezTo>
                    <a:pt x="782" y="464"/>
                    <a:pt x="765" y="469"/>
                    <a:pt x="772" y="480"/>
                  </a:cubicBezTo>
                  <a:cubicBezTo>
                    <a:pt x="779" y="491"/>
                    <a:pt x="820" y="516"/>
                    <a:pt x="824" y="525"/>
                  </a:cubicBezTo>
                  <a:cubicBezTo>
                    <a:pt x="828" y="534"/>
                    <a:pt x="808" y="535"/>
                    <a:pt x="796" y="537"/>
                  </a:cubicBezTo>
                  <a:cubicBezTo>
                    <a:pt x="784" y="539"/>
                    <a:pt x="763" y="541"/>
                    <a:pt x="751" y="539"/>
                  </a:cubicBezTo>
                  <a:cubicBezTo>
                    <a:pt x="739" y="537"/>
                    <a:pt x="739" y="524"/>
                    <a:pt x="722" y="524"/>
                  </a:cubicBezTo>
                  <a:cubicBezTo>
                    <a:pt x="705" y="524"/>
                    <a:pt x="707" y="533"/>
                    <a:pt x="697" y="537"/>
                  </a:cubicBezTo>
                  <a:lnTo>
                    <a:pt x="667" y="538"/>
                  </a:lnTo>
                  <a:lnTo>
                    <a:pt x="623" y="560"/>
                  </a:lnTo>
                  <a:lnTo>
                    <a:pt x="634" y="576"/>
                  </a:lnTo>
                  <a:lnTo>
                    <a:pt x="639" y="598"/>
                  </a:lnTo>
                  <a:lnTo>
                    <a:pt x="669" y="617"/>
                  </a:lnTo>
                  <a:lnTo>
                    <a:pt x="700" y="602"/>
                  </a:lnTo>
                  <a:lnTo>
                    <a:pt x="718" y="611"/>
                  </a:lnTo>
                  <a:lnTo>
                    <a:pt x="752" y="608"/>
                  </a:lnTo>
                  <a:lnTo>
                    <a:pt x="757" y="644"/>
                  </a:lnTo>
                  <a:lnTo>
                    <a:pt x="697" y="677"/>
                  </a:lnTo>
                  <a:close/>
                </a:path>
              </a:pathLst>
            </a:custGeom>
            <a:solidFill>
              <a:srgbClr val="FEFEFE">
                <a:alpha val="30196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FF5425"/>
                  </a:solidFill>
                  <a:prstDash val="dash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114" name="Picture 7" descr="artplus_nature_naturalcity42_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4365625"/>
            <a:ext cx="3352800" cy="226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5" name="Picture 13" descr="artplus_nature_naturalcity42_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00" y="4941888"/>
            <a:ext cx="4321175" cy="215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6" name="Picture 9" descr="artplus_nature_naturalcity42_b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863" y="4292600"/>
            <a:ext cx="2808287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7" name="Picture 8" descr="artplus_nature_naturalcity42_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638" y="3387725"/>
            <a:ext cx="1406525" cy="151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8" name="Picture 11" descr="artplus_nature_naturalcity42_d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050" y="4197350"/>
            <a:ext cx="6238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04800" y="4419600"/>
            <a:ext cx="6400800" cy="1143000"/>
          </a:xfrm>
        </p:spPr>
        <p:txBody>
          <a:bodyPr/>
          <a:lstStyle>
            <a:lvl1pPr algn="l">
              <a:defRPr sz="43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  <a:endParaRPr lang="en-US" altLang="zh-CN" noProof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04800" y="5715000"/>
            <a:ext cx="6400800" cy="3810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1800" b="1" i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  <a:endParaRPr lang="en-US" altLang="zh-CN" noProof="0" smtClean="0"/>
          </a:p>
        </p:txBody>
      </p:sp>
      <p:sp>
        <p:nvSpPr>
          <p:cNvPr id="11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04800" y="6477000"/>
            <a:ext cx="2133600" cy="1682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3657600" y="6477000"/>
            <a:ext cx="2133600" cy="168275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17F0745E-7E3B-4E17-BB61-DF863670B24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889807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B54E1C-46B2-492A-9005-A486B8FCE54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116040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BCAA6-84C5-4665-A05B-208DAC12D28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61901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68A393-F29F-4B5E-97C5-030DDCB8C58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334992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8683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295400"/>
            <a:ext cx="8229600" cy="5029200"/>
          </a:xfrm>
        </p:spPr>
        <p:txBody>
          <a:bodyPr/>
          <a:lstStyle/>
          <a:p>
            <a:pPr lvl="0"/>
            <a:r>
              <a:rPr lang="zh-CN" altLang="en-US" noProof="0" smtClean="0"/>
              <a:t>单击图标添加表格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A33C88-4589-4484-BFDE-16A7E2E266F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65683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.png"/><Relationship Id="rId1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eg"/><Relationship Id="rId8" Type="http://schemas.openxmlformats.org/officeDocument/2006/relationships/image" Target="../media/image2.png"/><Relationship Id="rId9" Type="http://schemas.openxmlformats.org/officeDocument/2006/relationships/image" Target="../media/image3.png"/><Relationship Id="rId10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9" descr="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61"/>
          <a:stretch>
            <a:fillRect/>
          </a:stretch>
        </p:blipFill>
        <p:spPr bwMode="auto">
          <a:xfrm>
            <a:off x="0" y="6324600"/>
            <a:ext cx="9144000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1" name="Rectangle 17"/>
          <p:cNvSpPr>
            <a:spLocks noChangeArrowheads="1"/>
          </p:cNvSpPr>
          <p:nvPr/>
        </p:nvSpPr>
        <p:spPr bwMode="gray">
          <a:xfrm>
            <a:off x="0" y="0"/>
            <a:ext cx="9144000" cy="12192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tint val="0"/>
                  <a:invGamma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5400"/>
            <a:ext cx="82296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altLang="zh-CN" smtClean="0"/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537325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537325"/>
            <a:ext cx="2895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537325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fld id="{76C00BEE-1E40-4883-8E2E-F4902EC0F9D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1032" name="Picture 9" descr="artplus_nature_naturalcity42_a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1950" y="5995988"/>
            <a:ext cx="1144588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10" descr="artplus_nature_naturalcity42_b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475" y="6007100"/>
            <a:ext cx="828675" cy="15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1" descr="artplus_nature_naturalcity42_e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2963" y="5702300"/>
            <a:ext cx="430212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2" descr="artplus_nature_naturalcity42_d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600" y="5949950"/>
            <a:ext cx="173038" cy="16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6" name="Picture 15" descr="artplus_nature_naturalcity42_f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6388" y="6334125"/>
            <a:ext cx="13700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868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zh-CN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7" r:id="rId2"/>
    <p:sldLayoutId id="2147483688" r:id="rId3"/>
    <p:sldLayoutId id="2147483689" r:id="rId4"/>
    <p:sldLayoutId id="2147483690" r:id="rId5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宋体" pitchFamily="2" charset="-122"/>
          <a:ea typeface="宋体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宋体" pitchFamily="2" charset="-122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宋体" pitchFamily="2" charset="-122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宋体" pitchFamily="2" charset="-122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宋体" pitchFamily="2" charset="-122"/>
          <a:ea typeface="宋体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0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1.tif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7" descr="F:\work\第二\大桥\未标题-6副本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" t="7776" r="2518" b="56677"/>
          <a:stretch>
            <a:fillRect/>
          </a:stretch>
        </p:blipFill>
        <p:spPr bwMode="auto">
          <a:xfrm>
            <a:off x="381000" y="1196752"/>
            <a:ext cx="8610600" cy="4032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1193540" y="2132856"/>
            <a:ext cx="698552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/>
            <a:r>
              <a:rPr lang="en-US" altLang="zh-CN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One</a:t>
            </a:r>
            <a:r>
              <a:rPr lang="zh-CN" altLang="en-US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Class</a:t>
            </a:r>
            <a:r>
              <a:rPr lang="zh-CN" altLang="en-US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to</a:t>
            </a:r>
            <a:r>
              <a:rPr lang="zh-CN" altLang="en-US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4000" b="1" dirty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R</a:t>
            </a:r>
            <a:r>
              <a:rPr lang="en-US" altLang="zh-CN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ule</a:t>
            </a:r>
            <a:r>
              <a:rPr lang="zh-CN" altLang="en-US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4000" b="1" dirty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T</a:t>
            </a:r>
            <a:r>
              <a:rPr lang="en-US" altLang="zh-CN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hem</a:t>
            </a:r>
            <a:r>
              <a:rPr lang="zh-CN" altLang="en-US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All</a:t>
            </a:r>
            <a:endParaRPr lang="zh-CN" altLang="en-US" sz="4000" b="1" dirty="0" smtClean="0">
              <a:solidFill>
                <a:srgbClr val="000000"/>
              </a:solidFill>
              <a:latin typeface="黑体" pitchFamily="49" charset="-122"/>
              <a:ea typeface="黑体" pitchFamily="49" charset="-122"/>
            </a:endParaRPr>
          </a:p>
          <a:p>
            <a:pPr algn="ctr"/>
            <a:r>
              <a:rPr lang="en-US" altLang="zh-CN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Android</a:t>
            </a:r>
            <a:r>
              <a:rPr lang="zh-CN" altLang="en-US" sz="4000" b="1" dirty="0" smtClean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反序列化</a:t>
            </a:r>
            <a:r>
              <a:rPr lang="zh-CN" altLang="en-US" sz="4000" b="1" dirty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漏洞分析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707904" y="4158081"/>
            <a:ext cx="2952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latin typeface="Microsoft YaHei" charset="0"/>
                <a:ea typeface="Microsoft YaHei" charset="0"/>
                <a:cs typeface="Microsoft YaHei" charset="0"/>
              </a:rPr>
              <a:t>thor@MS509</a:t>
            </a:r>
            <a:endParaRPr kumimoji="1" lang="zh-CN" altLang="en-US" sz="2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简介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3588" y="1414463"/>
            <a:ext cx="7416824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漏洞简介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 </a:t>
            </a: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ObjectInputStream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并未检查传入的对象是真正可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序列化   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的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，对象的实例变量在反序列化时发生类型混淆，并当</a:t>
            </a:r>
            <a:r>
              <a:rPr lang="zh-CN" altLang="en-US">
                <a:latin typeface="Microsoft YaHei" charset="0"/>
                <a:ea typeface="Microsoft YaHei" charset="0"/>
                <a:cs typeface="Microsoft YaHei" charset="0"/>
              </a:rPr>
              <a:t>做</a:t>
            </a:r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native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指针 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    代码处理，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在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GC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时有机会执行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代码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，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影响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&lt;Android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5.0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系统</a:t>
            </a:r>
          </a:p>
          <a:p>
            <a:pPr>
              <a:lnSpc>
                <a:spcPct val="150000"/>
              </a:lnSpc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android.os.BinderProxy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类并未实现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java.io.Serializable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接口，不能序列化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1187624" y="4653136"/>
            <a:ext cx="6768752" cy="1523010"/>
            <a:chOff x="827584" y="4727620"/>
            <a:chExt cx="7200800" cy="152301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584" y="4727620"/>
              <a:ext cx="7200800" cy="317500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584" y="5045120"/>
              <a:ext cx="7200800" cy="12055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67031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简介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73710" y="1096963"/>
            <a:ext cx="7913089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将伪造的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对象序列化后发给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，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将其反序列化为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伪造的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对象包含一个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native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指针，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在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GC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时调用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native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层的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destroy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函数时触发漏洞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1043608" y="3366384"/>
            <a:ext cx="1818336" cy="26039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用户空间</a:t>
            </a:r>
          </a:p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390336" y="3284984"/>
            <a:ext cx="1944216" cy="26853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系统空间</a:t>
            </a:r>
          </a:p>
          <a:p>
            <a:pPr algn="ctr"/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861943" y="4235971"/>
            <a:ext cx="3528392" cy="8186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Binder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IPC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525284" y="4893474"/>
            <a:ext cx="1773532" cy="92118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反序列化为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187624" y="4893475"/>
            <a:ext cx="1512168" cy="78233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伪造的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1" name="组 10"/>
          <p:cNvGrpSpPr/>
          <p:nvPr/>
        </p:nvGrpSpPr>
        <p:grpSpPr>
          <a:xfrm>
            <a:off x="3437874" y="3140969"/>
            <a:ext cx="2268252" cy="1052339"/>
            <a:chOff x="230375" y="4648301"/>
            <a:chExt cx="2664296" cy="1368152"/>
          </a:xfrm>
        </p:grpSpPr>
        <p:sp>
          <p:nvSpPr>
            <p:cNvPr id="12" name="矩形 11"/>
            <p:cNvSpPr/>
            <p:nvPr/>
          </p:nvSpPr>
          <p:spPr>
            <a:xfrm>
              <a:off x="230375" y="4648301"/>
              <a:ext cx="2664296" cy="13681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Bundle</a:t>
              </a:r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698426" y="5244194"/>
              <a:ext cx="1728192" cy="648071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序列化对象</a:t>
              </a:r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62143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27584" y="1117219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漏洞分析及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PoC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：伪造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2492896"/>
            <a:ext cx="4965700" cy="990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64" y="4293096"/>
            <a:ext cx="4418434" cy="1828318"/>
          </a:xfrm>
          <a:prstGeom prst="rect">
            <a:avLst/>
          </a:prstGeom>
        </p:spPr>
      </p:pic>
      <p:cxnSp>
        <p:nvCxnSpPr>
          <p:cNvPr id="5" name="直线箭头连接符 4"/>
          <p:cNvCxnSpPr/>
          <p:nvPr/>
        </p:nvCxnSpPr>
        <p:spPr>
          <a:xfrm>
            <a:off x="4860032" y="2988196"/>
            <a:ext cx="0" cy="13049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1763688" y="5445224"/>
            <a:ext cx="2808312" cy="2880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605242" y="517119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Native</a:t>
            </a:r>
            <a:r>
              <a:rPr kumimoji="1" lang="zh-CN" altLang="en-US" dirty="0" smtClean="0"/>
              <a:t>指针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8141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4324" y="836712"/>
            <a:ext cx="7532092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通过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Binder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将伪造的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对象发送给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，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收到后将其反序列化为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</a:p>
          <a:p>
            <a:pPr>
              <a:lnSpc>
                <a:spcPct val="150000"/>
              </a:lnSpc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发送给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之前修改字节流，声称自己是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“</a:t>
            </a: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”,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 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欺骗系统反序列化过程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265" y="4005064"/>
            <a:ext cx="6466209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7611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9592" y="1472634"/>
            <a:ext cx="73448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s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ystem_server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在垃圾回收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(GC)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时处理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对象的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native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指针触发漏洞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3140968"/>
            <a:ext cx="2746648" cy="112689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708920"/>
            <a:ext cx="4907676" cy="2676914"/>
          </a:xfrm>
          <a:prstGeom prst="rect">
            <a:avLst/>
          </a:prstGeom>
        </p:spPr>
      </p:pic>
      <p:cxnSp>
        <p:nvCxnSpPr>
          <p:cNvPr id="7" name="直线箭头连接符 6"/>
          <p:cNvCxnSpPr/>
          <p:nvPr/>
        </p:nvCxnSpPr>
        <p:spPr>
          <a:xfrm flipV="1">
            <a:off x="2483768" y="4581128"/>
            <a:ext cx="1656184" cy="6480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3245024" y="2660298"/>
            <a:ext cx="966936" cy="8407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0950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5576" y="1343090"/>
            <a:ext cx="763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Nexus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5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,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4.4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运行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Poc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导致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崩溃，手机重启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984058"/>
            <a:ext cx="6948264" cy="385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540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94661" y="1330832"/>
            <a:ext cx="6840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RefBase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::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decStrong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函数反汇编关键代码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08" y="2118953"/>
            <a:ext cx="6680200" cy="222250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691840" y="4869160"/>
            <a:ext cx="783816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R0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443628" y="4869160"/>
            <a:ext cx="783816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R3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260699" y="4869160"/>
            <a:ext cx="783816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R2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012160" y="4653136"/>
            <a:ext cx="1440160" cy="84305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劫持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PC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2" name="直线箭头连接符 11"/>
          <p:cNvCxnSpPr>
            <a:stCxn id="7" idx="3"/>
            <a:endCxn id="8" idx="1"/>
          </p:cNvCxnSpPr>
          <p:nvPr/>
        </p:nvCxnSpPr>
        <p:spPr>
          <a:xfrm>
            <a:off x="1475656" y="5049180"/>
            <a:ext cx="9679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>
            <a:stCxn id="8" idx="3"/>
            <a:endCxn id="9" idx="1"/>
          </p:cNvCxnSpPr>
          <p:nvPr/>
        </p:nvCxnSpPr>
        <p:spPr>
          <a:xfrm>
            <a:off x="3227444" y="5049180"/>
            <a:ext cx="10332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/>
          <p:cNvCxnSpPr>
            <a:stCxn id="9" idx="3"/>
          </p:cNvCxnSpPr>
          <p:nvPr/>
        </p:nvCxnSpPr>
        <p:spPr>
          <a:xfrm>
            <a:off x="5044515" y="5049180"/>
            <a:ext cx="9676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752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2120" y="1268760"/>
            <a:ext cx="68407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利用条件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CMP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R0,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#1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solidFill>
                <a:srgbClr val="FF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两次正确地址解引用，保证地址有效性，从而控制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R2</a:t>
            </a:r>
            <a:endParaRPr kumimoji="1" lang="zh-CN" altLang="en-US" dirty="0">
              <a:solidFill>
                <a:srgbClr val="FF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00" y="3356992"/>
            <a:ext cx="6680200" cy="2222500"/>
          </a:xfrm>
          <a:prstGeom prst="rect">
            <a:avLst/>
          </a:prstGeom>
        </p:spPr>
      </p:pic>
      <p:cxnSp>
        <p:nvCxnSpPr>
          <p:cNvPr id="6" name="直线箭头连接符 5"/>
          <p:cNvCxnSpPr/>
          <p:nvPr/>
        </p:nvCxnSpPr>
        <p:spPr>
          <a:xfrm flipH="1">
            <a:off x="6300192" y="3717032"/>
            <a:ext cx="2386608" cy="5760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124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71600" y="1268760"/>
            <a:ext cx="68407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漏洞利用</a:t>
            </a: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chain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构造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ASLR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绕过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Heap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spray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6511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64714" y="1096963"/>
            <a:ext cx="68407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构造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Ret2libc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执行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system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函数，传入命令参数，执行任意命令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更复杂： 构造执行其他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shellcode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789877" y="3494830"/>
            <a:ext cx="1368152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Stack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pivot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准备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076982" y="3494830"/>
            <a:ext cx="1368152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Stack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Pivot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364088" y="3501008"/>
            <a:ext cx="1368152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准备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R0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参数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7524328" y="3501008"/>
            <a:ext cx="1368152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Ret2libc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执行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system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函数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右箭头 12"/>
          <p:cNvSpPr/>
          <p:nvPr/>
        </p:nvSpPr>
        <p:spPr>
          <a:xfrm>
            <a:off x="2158029" y="4007854"/>
            <a:ext cx="918953" cy="135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4" name="右箭头 13"/>
          <p:cNvSpPr/>
          <p:nvPr/>
        </p:nvSpPr>
        <p:spPr>
          <a:xfrm>
            <a:off x="4445134" y="4007854"/>
            <a:ext cx="918954" cy="135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5" name="右箭头 14"/>
          <p:cNvSpPr/>
          <p:nvPr/>
        </p:nvSpPr>
        <p:spPr>
          <a:xfrm>
            <a:off x="6732240" y="4007854"/>
            <a:ext cx="792088" cy="135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1682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About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me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87624" y="1844824"/>
            <a:ext cx="648072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000" dirty="0" smtClean="0">
                <a:latin typeface="Microsoft YaHei" charset="0"/>
                <a:ea typeface="Microsoft YaHei" charset="0"/>
                <a:cs typeface="Microsoft YaHei" charset="0"/>
              </a:rPr>
              <a:t>ID</a:t>
            </a:r>
            <a:r>
              <a:rPr kumimoji="1" lang="zh-CN" altLang="en-US" sz="2000" dirty="0" smtClean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sz="2000" dirty="0" err="1" smtClean="0">
                <a:latin typeface="Microsoft YaHei" charset="0"/>
                <a:ea typeface="Microsoft YaHei" charset="0"/>
                <a:cs typeface="Microsoft YaHei" charset="0"/>
              </a:rPr>
              <a:t>thor</a:t>
            </a:r>
            <a:endParaRPr kumimoji="1" lang="zh-CN" altLang="en-US" sz="20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lvl="1" indent="-285750">
              <a:buFont typeface="Arial" charset="0"/>
              <a:buChar char="•"/>
            </a:pPr>
            <a:r>
              <a:rPr kumimoji="1" lang="zh-CN" altLang="en-US" sz="2000" dirty="0" smtClean="0">
                <a:latin typeface="Microsoft YaHei" charset="0"/>
                <a:ea typeface="Microsoft YaHei" charset="0"/>
                <a:cs typeface="Microsoft YaHei" charset="0"/>
              </a:rPr>
              <a:t>安全研究员，主要</a:t>
            </a:r>
            <a:r>
              <a:rPr kumimoji="1" lang="zh-CN" altLang="en-US" sz="2000" dirty="0">
                <a:latin typeface="Microsoft YaHei" charset="0"/>
                <a:ea typeface="Microsoft YaHei" charset="0"/>
                <a:cs typeface="Microsoft YaHei" charset="0"/>
              </a:rPr>
              <a:t>研究方向：</a:t>
            </a:r>
            <a:r>
              <a:rPr kumimoji="1" lang="en-US" altLang="zh-CN" sz="2000" dirty="0">
                <a:latin typeface="Microsoft YaHei" charset="0"/>
                <a:ea typeface="Microsoft YaHei" charset="0"/>
                <a:cs typeface="Microsoft YaHei" charset="0"/>
              </a:rPr>
              <a:t>Android/Linux</a:t>
            </a:r>
            <a:r>
              <a:rPr lang="zh-CN" altLang="en-US" sz="2000" dirty="0">
                <a:latin typeface="Microsoft YaHei" charset="0"/>
                <a:ea typeface="Microsoft YaHei" charset="0"/>
                <a:cs typeface="Microsoft YaHei" charset="0"/>
              </a:rPr>
              <a:t>安全</a:t>
            </a:r>
            <a:endParaRPr lang="en-US" altLang="zh-CN" sz="2000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000" dirty="0" smtClean="0">
                <a:latin typeface="Microsoft YaHei" charset="0"/>
                <a:ea typeface="Microsoft YaHei" charset="0"/>
                <a:cs typeface="Microsoft YaHei" charset="0"/>
              </a:rPr>
              <a:t>MS509</a:t>
            </a:r>
            <a:r>
              <a:rPr kumimoji="1" lang="zh-CN" altLang="en-US" sz="2000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2000" dirty="0" smtClean="0">
                <a:latin typeface="Microsoft YaHei" charset="0"/>
                <a:ea typeface="Microsoft YaHei" charset="0"/>
                <a:cs typeface="Microsoft YaHei" charset="0"/>
              </a:rPr>
              <a:t>Team</a:t>
            </a:r>
            <a:r>
              <a:rPr kumimoji="1" lang="zh-CN" altLang="en-US" sz="2000" dirty="0" smtClean="0">
                <a:latin typeface="Microsoft YaHei" charset="0"/>
                <a:ea typeface="Microsoft YaHei" charset="0"/>
                <a:cs typeface="Microsoft YaHei" charset="0"/>
              </a:rPr>
              <a:t>成员</a:t>
            </a:r>
            <a:endParaRPr kumimoji="1" lang="zh-CN" altLang="en-US" sz="2000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2000" dirty="0">
                <a:latin typeface="Microsoft YaHei" charset="0"/>
                <a:ea typeface="Microsoft YaHei" charset="0"/>
                <a:cs typeface="Microsoft YaHei" charset="0"/>
              </a:rPr>
              <a:t>中国电子科技网络信息</a:t>
            </a:r>
            <a:r>
              <a:rPr lang="zh-CN" altLang="en-US" sz="2000">
                <a:latin typeface="Microsoft YaHei" charset="0"/>
                <a:ea typeface="Microsoft YaHei" charset="0"/>
                <a:cs typeface="Microsoft YaHei" charset="0"/>
              </a:rPr>
              <a:t>安全</a:t>
            </a:r>
            <a:r>
              <a:rPr lang="zh-CN" altLang="en-US" sz="2000" smtClean="0">
                <a:latin typeface="Microsoft YaHei" charset="0"/>
                <a:ea typeface="Microsoft YaHei" charset="0"/>
                <a:cs typeface="Microsoft YaHei" charset="0"/>
              </a:rPr>
              <a:t>有限公司</a:t>
            </a:r>
            <a:endParaRPr lang="zh-CN" altLang="en-US" sz="20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6923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漏洞利用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99592" y="1268760"/>
            <a:ext cx="655272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ASLR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绕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过</a:t>
            </a: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皆由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zygote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进程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fork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而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来</a:t>
            </a:r>
          </a:p>
          <a:p>
            <a:pPr marL="285750" indent="-285750">
              <a:buFont typeface="Arial" charset="0"/>
              <a:buChar char="•"/>
            </a:pP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共享同样的基础模块和</a:t>
            </a: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dalvik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-heap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3140968"/>
            <a:ext cx="68453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6194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5887" y="1096963"/>
            <a:ext cx="3600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Spray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buffer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的构造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Relative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Address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Chunk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负责增加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Gadget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buffer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命中率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Gadget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buffer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是真正的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payload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所在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4" y="1096963"/>
            <a:ext cx="4320480" cy="533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696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j-lt"/>
                <a:ea typeface="Microsoft YaHei" charset="0"/>
                <a:cs typeface="Microsoft YaHei" charset="0"/>
              </a:rPr>
              <a:t>CVE-2014-7911</a:t>
            </a:r>
            <a:endParaRPr kumimoji="1" lang="zh-CN" altLang="en-US" dirty="0"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6354323" y="1628800"/>
            <a:ext cx="2304256" cy="41044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6714363" y="2020120"/>
            <a:ext cx="1584176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Spray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buffer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714363" y="2934110"/>
            <a:ext cx="1584176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Spray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buffer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714363" y="3960983"/>
            <a:ext cx="1584176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Spray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buffer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03839" y="4617862"/>
            <a:ext cx="461665" cy="81950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is-IS" altLang="zh-CN" dirty="0" smtClean="0">
                <a:latin typeface="Microsoft YaHei" charset="0"/>
                <a:ea typeface="Microsoft YaHei" charset="0"/>
                <a:cs typeface="Microsoft YaHei" charset="0"/>
              </a:rPr>
              <a:t>………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.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14363" y="1213001"/>
            <a:ext cx="1490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Dalvik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-heap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78" y="2618899"/>
            <a:ext cx="5051028" cy="1618408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39134" y="1397667"/>
            <a:ext cx="263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Heap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spray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(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堆喷射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)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7846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9592" y="1160985"/>
            <a:ext cx="540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e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xploit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执行</a:t>
            </a:r>
            <a:r>
              <a:rPr kumimoji="1" lang="en-US" altLang="zh-CN">
                <a:latin typeface="Microsoft YaHei" charset="0"/>
                <a:ea typeface="Microsoft YaHei" charset="0"/>
                <a:cs typeface="Microsoft YaHei" charset="0"/>
              </a:rPr>
              <a:t>s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ystem(</a:t>
            </a:r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"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id &gt;/</a:t>
            </a:r>
            <a:r>
              <a:rPr lang="en-US" altLang="zh-CN">
                <a:latin typeface="Microsoft YaHei" charset="0"/>
                <a:ea typeface="Microsoft YaHei" charset="0"/>
                <a:cs typeface="Microsoft YaHei" charset="0"/>
              </a:rPr>
              <a:t>data/</a:t>
            </a:r>
            <a:r>
              <a:rPr lang="en-US" altLang="zh-CN" err="1">
                <a:latin typeface="Microsoft YaHei" charset="0"/>
                <a:ea typeface="Microsoft YaHei" charset="0"/>
                <a:cs typeface="Microsoft YaHei" charset="0"/>
              </a:rPr>
              <a:t>pwned.txt</a:t>
            </a:r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"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)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3" y="3573016"/>
            <a:ext cx="5404492" cy="13215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00" y="2348880"/>
            <a:ext cx="2260020" cy="401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19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简介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6388" y="1207785"/>
            <a:ext cx="793122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漏洞简介</a:t>
            </a: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OpenSSLX509Certificate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类在序列化时包含了一个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Native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层指针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mContext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，攻击者可伪造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OpenSSLX509Certificate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类及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mContext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指针，导致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GC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时处理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指针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mContext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出错，影响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3.1-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5.1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One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class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to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rule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them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all: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OpenSSLX509Certificate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005" y="4221088"/>
            <a:ext cx="5485234" cy="93203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685" y="5301208"/>
            <a:ext cx="5485234" cy="119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76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简介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611560" y="2708920"/>
            <a:ext cx="2188720" cy="26039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用户空间</a:t>
            </a:r>
          </a:p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6328672" y="2627520"/>
            <a:ext cx="2512488" cy="26853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系统空间</a:t>
            </a:r>
          </a:p>
          <a:p>
            <a:pPr algn="ctr"/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2800279" y="3578507"/>
            <a:ext cx="3528392" cy="8186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Binder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IPC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93912" y="4005064"/>
            <a:ext cx="1998623" cy="101328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atin typeface="Microsoft YaHei" charset="0"/>
                <a:ea typeface="Microsoft YaHei" charset="0"/>
                <a:cs typeface="Microsoft YaHei" charset="0"/>
              </a:rPr>
              <a:t>伪造的</a:t>
            </a:r>
          </a:p>
          <a:p>
            <a:pPr algn="ctr"/>
            <a:r>
              <a:rPr lang="en-US" altLang="zh-CN" sz="1200" dirty="0" smtClean="0">
                <a:latin typeface="Microsoft YaHei" charset="0"/>
                <a:ea typeface="Microsoft YaHei" charset="0"/>
                <a:cs typeface="Microsoft YaHei" charset="0"/>
              </a:rPr>
              <a:t>OpenSSLX509Certificate</a:t>
            </a:r>
            <a:endParaRPr lang="zh-CN" altLang="en-US" sz="12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zh-CN" altLang="en-US" sz="1200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endParaRPr kumimoji="1" lang="zh-CN" altLang="en-US" sz="12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8" name="组 7"/>
          <p:cNvGrpSpPr/>
          <p:nvPr/>
        </p:nvGrpSpPr>
        <p:grpSpPr>
          <a:xfrm>
            <a:off x="3347864" y="2569860"/>
            <a:ext cx="2268252" cy="1052339"/>
            <a:chOff x="230375" y="4881410"/>
            <a:chExt cx="2664296" cy="1368152"/>
          </a:xfrm>
        </p:grpSpPr>
        <p:sp>
          <p:nvSpPr>
            <p:cNvPr id="9" name="矩形 8"/>
            <p:cNvSpPr/>
            <p:nvPr/>
          </p:nvSpPr>
          <p:spPr>
            <a:xfrm>
              <a:off x="230375" y="4881410"/>
              <a:ext cx="2664296" cy="13681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Bundle</a:t>
              </a:r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98426" y="5517601"/>
              <a:ext cx="1728192" cy="648071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序列化对象</a:t>
              </a:r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6598568" y="4087629"/>
            <a:ext cx="1998623" cy="101328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atin typeface="Microsoft YaHei" charset="0"/>
                <a:ea typeface="Microsoft YaHei" charset="0"/>
                <a:cs typeface="Microsoft YaHei" charset="0"/>
              </a:rPr>
              <a:t>反序列化为</a:t>
            </a:r>
          </a:p>
          <a:p>
            <a:pPr algn="ctr"/>
            <a:r>
              <a:rPr lang="en-US" altLang="zh-CN" sz="1200" dirty="0" smtClean="0">
                <a:latin typeface="Microsoft YaHei" charset="0"/>
                <a:ea typeface="Microsoft YaHei" charset="0"/>
                <a:cs typeface="Microsoft YaHei" charset="0"/>
              </a:rPr>
              <a:t>OpenSSLX509Certificate</a:t>
            </a:r>
            <a:endParaRPr lang="zh-CN" altLang="en-US" sz="12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zh-CN" altLang="en-US" sz="1200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endParaRPr kumimoji="1" lang="zh-CN" altLang="en-US" sz="12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991924" y="1433839"/>
            <a:ext cx="71804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在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GC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时处理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native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层指针时触发漏洞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62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简介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5576" y="1412776"/>
            <a:ext cx="1368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构造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PoC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52" y="2442798"/>
            <a:ext cx="7569200" cy="558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053" y="4005064"/>
            <a:ext cx="7569200" cy="1790700"/>
          </a:xfrm>
          <a:prstGeom prst="rect">
            <a:avLst/>
          </a:prstGeom>
        </p:spPr>
      </p:pic>
      <p:cxnSp>
        <p:nvCxnSpPr>
          <p:cNvPr id="5" name="直线箭头连接符 4"/>
          <p:cNvCxnSpPr/>
          <p:nvPr/>
        </p:nvCxnSpPr>
        <p:spPr>
          <a:xfrm>
            <a:off x="5076056" y="3001598"/>
            <a:ext cx="0" cy="10034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3617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068960"/>
            <a:ext cx="8350207" cy="151216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57200" y="1412776"/>
            <a:ext cx="77768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与</a:t>
            </a:r>
            <a:r>
              <a:rPr lang="en-US" altLang="zh-CN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7911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类似，将</a:t>
            </a:r>
            <a:r>
              <a:rPr lang="en-US" altLang="zh-CN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Bundle</a:t>
            </a:r>
            <a:r>
              <a:rPr lang="zh-CN" altLang="en-US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中伪造的类修改为</a:t>
            </a:r>
            <a:r>
              <a:rPr lang="en-US" altLang="zh-CN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OpenSSLX509Certificate</a:t>
            </a:r>
            <a:r>
              <a:rPr lang="zh-CN" altLang="en-US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，并通过</a:t>
            </a:r>
            <a:r>
              <a:rPr lang="en-US" altLang="zh-CN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Binder</a:t>
            </a:r>
            <a:r>
              <a:rPr lang="zh-CN" altLang="en-US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传给</a:t>
            </a:r>
            <a:r>
              <a:rPr lang="en-US" altLang="zh-CN" dirty="0" err="1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221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16074" y="1409421"/>
            <a:ext cx="75118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nl-NL" altLang="zh-CN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AVD Android 5.0</a:t>
            </a:r>
            <a:r>
              <a:rPr lang="zh-CN" altLang="nl-NL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模拟器上运行</a:t>
            </a:r>
            <a:r>
              <a:rPr lang="nl-NL" altLang="zh-CN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Po</a:t>
            </a:r>
            <a:r>
              <a:rPr lang="en-US" altLang="zh-CN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，</a:t>
            </a:r>
            <a:r>
              <a:rPr lang="en-US" altLang="zh-CN" dirty="0" err="1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崩溃，手机重启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94" y="2104407"/>
            <a:ext cx="8076406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524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7584" y="1358425"/>
            <a:ext cx="2698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漏洞分析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767" y="2478246"/>
            <a:ext cx="3875782" cy="1872723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6444208" y="1781664"/>
            <a:ext cx="1368152" cy="4461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X509_free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012161" y="2587912"/>
            <a:ext cx="2232248" cy="4461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crosoft YaHei" charset="0"/>
                <a:ea typeface="Microsoft YaHei" charset="0"/>
                <a:cs typeface="Microsoft YaHei" charset="0"/>
              </a:rPr>
              <a:t>ASN1_item_free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580113" y="3409782"/>
            <a:ext cx="3106688" cy="4461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crosoft YaHei" charset="0"/>
                <a:ea typeface="Microsoft YaHei" charset="0"/>
                <a:cs typeface="Microsoft YaHei" charset="0"/>
              </a:rPr>
              <a:t>ASN1_item_combine_free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228934" y="4201870"/>
            <a:ext cx="1798702" cy="4461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crosoft YaHei" charset="0"/>
                <a:ea typeface="Microsoft YaHei" charset="0"/>
                <a:cs typeface="Microsoft YaHei" charset="0"/>
              </a:rPr>
              <a:t>asn1_do_lock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5796137" y="4957862"/>
            <a:ext cx="2664295" cy="4461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crosoft YaHei" charset="0"/>
                <a:ea typeface="Microsoft YaHei" charset="0"/>
                <a:cs typeface="Microsoft YaHei" charset="0"/>
              </a:rPr>
              <a:t>CRYPTO_add_lock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2" name="直线箭头连接符 11"/>
          <p:cNvCxnSpPr>
            <a:stCxn id="6" idx="2"/>
            <a:endCxn id="7" idx="0"/>
          </p:cNvCxnSpPr>
          <p:nvPr/>
        </p:nvCxnSpPr>
        <p:spPr>
          <a:xfrm>
            <a:off x="7128284" y="2227847"/>
            <a:ext cx="1" cy="360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>
            <a:stCxn id="7" idx="2"/>
            <a:endCxn id="8" idx="0"/>
          </p:cNvCxnSpPr>
          <p:nvPr/>
        </p:nvCxnSpPr>
        <p:spPr>
          <a:xfrm>
            <a:off x="7128285" y="3034095"/>
            <a:ext cx="5172" cy="375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>
            <a:stCxn id="8" idx="2"/>
            <a:endCxn id="9" idx="0"/>
          </p:cNvCxnSpPr>
          <p:nvPr/>
        </p:nvCxnSpPr>
        <p:spPr>
          <a:xfrm flipH="1">
            <a:off x="7128285" y="3855965"/>
            <a:ext cx="5172" cy="345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/>
          <p:cNvCxnSpPr>
            <a:stCxn id="9" idx="2"/>
            <a:endCxn id="10" idx="0"/>
          </p:cNvCxnSpPr>
          <p:nvPr/>
        </p:nvCxnSpPr>
        <p:spPr>
          <a:xfrm>
            <a:off x="7128285" y="4648053"/>
            <a:ext cx="0" cy="309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987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主要内容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51620" y="1556792"/>
            <a:ext cx="684076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000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sz="2000" dirty="0" smtClean="0">
                <a:latin typeface="Microsoft YaHei" charset="0"/>
                <a:ea typeface="Microsoft YaHei" charset="0"/>
                <a:cs typeface="Microsoft YaHei" charset="0"/>
              </a:rPr>
              <a:t> 序列化介绍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000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sz="2000" dirty="0" smtClean="0">
                <a:latin typeface="Microsoft YaHei" charset="0"/>
                <a:ea typeface="Microsoft YaHei" charset="0"/>
                <a:cs typeface="Microsoft YaHei" charset="0"/>
              </a:rPr>
              <a:t> 反序列化漏洞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000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sz="2000" dirty="0" smtClean="0">
                <a:latin typeface="Microsoft YaHei" charset="0"/>
                <a:ea typeface="Microsoft YaHei" charset="0"/>
                <a:cs typeface="Microsoft YaHei" charset="0"/>
              </a:rPr>
              <a:t>分析及漏洞利用细节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sz="2000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000" dirty="0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z="2000" dirty="0" smtClean="0">
                <a:latin typeface="Microsoft YaHei" charset="0"/>
                <a:ea typeface="Microsoft YaHei" charset="0"/>
                <a:cs typeface="Microsoft YaHei" charset="0"/>
              </a:rPr>
              <a:t>分析及漏洞利用细节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03548" y="1384274"/>
            <a:ext cx="8748972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通过</a:t>
            </a:r>
            <a:r>
              <a:rPr lang="en-US" altLang="zh-CN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IDA attach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到</a:t>
            </a:r>
            <a:r>
              <a:rPr lang="en-US" altLang="zh-CN" dirty="0" err="1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进程，运行</a:t>
            </a:r>
            <a:r>
              <a:rPr lang="en-US" altLang="zh-CN" dirty="0" err="1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Poc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可在</a:t>
            </a:r>
            <a:r>
              <a:rPr lang="en-US" altLang="zh-CN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IDA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中捕获</a:t>
            </a:r>
            <a:r>
              <a:rPr lang="zh-CN" altLang="en-US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到</a:t>
            </a:r>
            <a:r>
              <a:rPr lang="en-US" altLang="zh-CN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exception</a:t>
            </a:r>
            <a:r>
              <a:rPr lang="zh-CN" altLang="en-US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，</a:t>
            </a:r>
            <a:endParaRPr lang="zh-CN" altLang="en-US" dirty="0" smtClean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   传入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mContext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为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0xaaaaaaa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，崩溃地址为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0xaaaaaaba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48" y="2852936"/>
            <a:ext cx="4978896" cy="265843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0152" y="2852936"/>
            <a:ext cx="3026518" cy="26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0830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4725144"/>
            <a:ext cx="6948264" cy="106833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15616" y="1258352"/>
            <a:ext cx="61206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任意地址值减一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R7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寄存器的值受控制</a:t>
            </a:r>
          </a:p>
          <a:p>
            <a:pPr marL="285750" indent="-285750">
              <a:buFont typeface="Arial" charset="0"/>
              <a:buChar char="•"/>
            </a:pP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R6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寄存器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的值为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0xFFFFFFFF(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即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-1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)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pt-BR" altLang="zh-CN" dirty="0">
                <a:latin typeface="Microsoft YaHei" charset="0"/>
                <a:ea typeface="Microsoft YaHei" charset="0"/>
                <a:cs typeface="Microsoft YaHei" charset="0"/>
              </a:rPr>
              <a:t>R6 = [R7] </a:t>
            </a:r>
            <a:r>
              <a:rPr lang="pt-BR" altLang="zh-CN" dirty="0" smtClean="0">
                <a:latin typeface="Microsoft YaHei" charset="0"/>
                <a:ea typeface="Microsoft YaHei" charset="0"/>
                <a:cs typeface="Microsoft YaHei" charset="0"/>
              </a:rPr>
              <a:t>– 1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pt-BR" altLang="zh-CN" dirty="0">
                <a:latin typeface="Microsoft YaHei" charset="0"/>
                <a:ea typeface="Microsoft YaHei" charset="0"/>
                <a:cs typeface="Microsoft YaHei" charset="0"/>
              </a:rPr>
              <a:t>STR R6,[R7</a:t>
            </a:r>
            <a:r>
              <a:rPr lang="pt-BR" altLang="zh-CN" dirty="0" smtClean="0">
                <a:latin typeface="Microsoft YaHei" charset="0"/>
                <a:ea typeface="Microsoft YaHei" charset="0"/>
                <a:cs typeface="Microsoft YaHei" charset="0"/>
              </a:rPr>
              <a:t>]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无法直接劫持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PC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1834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5021" y="1096963"/>
            <a:ext cx="867897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从任意地址减一到任意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地址写</a:t>
            </a: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减一操作针对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4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个字节（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word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）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理论上从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0xBBBBBBBB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变为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0xAAAAAAAA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，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在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指定的地址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上执行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0x11111111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次</a:t>
            </a:r>
          </a:p>
          <a:p>
            <a:pPr>
              <a:lnSpc>
                <a:spcPct val="150000"/>
              </a:lnSpc>
            </a:pP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    减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一操作</a:t>
            </a:r>
            <a:r>
              <a:rPr lang="zh-CN" altLang="en-US">
                <a:latin typeface="Microsoft YaHei" charset="0"/>
                <a:ea typeface="Microsoft YaHei" charset="0"/>
                <a:cs typeface="Microsoft YaHei" charset="0"/>
              </a:rPr>
              <a:t>即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可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如果知道初始值，执行多次减一操作即可实现任意写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3527189"/>
            <a:ext cx="6480720" cy="290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5434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7584" y="1196752"/>
            <a:ext cx="6480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实际操作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的问题</a:t>
            </a: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是否允许重复</a:t>
            </a:r>
            <a:r>
              <a:rPr lang="zh-CN" altLang="en-US">
                <a:latin typeface="Microsoft YaHei" charset="0"/>
                <a:ea typeface="Microsoft YaHei" charset="0"/>
                <a:cs typeface="Microsoft YaHei" charset="0"/>
              </a:rPr>
              <a:t>减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减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一操作过多</a:t>
            </a:r>
            <a:r>
              <a:rPr lang="zh-CN" altLang="en-US">
                <a:latin typeface="Microsoft YaHei" charset="0"/>
                <a:ea typeface="Microsoft YaHei" charset="0"/>
                <a:cs typeface="Microsoft YaHei" charset="0"/>
              </a:rPr>
              <a:t>影响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效率</a:t>
            </a:r>
          </a:p>
          <a:p>
            <a:pPr marL="285750" indent="-285750">
              <a:buFont typeface="Arial" charset="0"/>
              <a:buChar char="•"/>
            </a:pP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新值</a:t>
            </a:r>
            <a:r>
              <a:rPr lang="zh-CN" altLang="en-US">
                <a:latin typeface="Microsoft YaHei" charset="0"/>
                <a:ea typeface="Microsoft YaHei" charset="0"/>
                <a:cs typeface="Microsoft YaHei" charset="0"/>
              </a:rPr>
              <a:t>比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旧值大如何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减</a:t>
            </a:r>
          </a:p>
          <a:p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856" y="3356992"/>
            <a:ext cx="28575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0178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3568" y="1268760"/>
            <a:ext cx="82455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重复减一操作有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限制条件</a:t>
            </a: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减一操作后的值不能为负数，即减一操作后的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数值必须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在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[1,0x7fffffff]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范围内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708920"/>
            <a:ext cx="5316269" cy="257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955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43309" y="1484784"/>
            <a:ext cx="79290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重复减一操作有限制条件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如果减一操作后为负数或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，那么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出现崩溃，无法继续利用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09" y="2795935"/>
            <a:ext cx="8063880" cy="230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624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99592" y="1484784"/>
            <a:ext cx="48245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减一操作过多影响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效率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降维：逐字节写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683568" y="3356992"/>
            <a:ext cx="2321744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0xBB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6341020" y="3356992"/>
            <a:ext cx="2321744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0xAA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AA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AA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AA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7" name="直线箭头连接符 6"/>
          <p:cNvCxnSpPr>
            <a:stCxn id="4" idx="3"/>
            <a:endCxn id="5" idx="1"/>
          </p:cNvCxnSpPr>
          <p:nvPr/>
        </p:nvCxnSpPr>
        <p:spPr>
          <a:xfrm>
            <a:off x="3005312" y="3717032"/>
            <a:ext cx="33357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131840" y="3356992"/>
            <a:ext cx="34793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cs-CZ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执行</a:t>
            </a:r>
            <a:r>
              <a:rPr lang="cs-CZ" altLang="zh-CN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0x11111111</a:t>
            </a:r>
            <a:r>
              <a:rPr lang="zh-CN" altLang="cs-CZ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次减一操作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317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2051720" y="2924944"/>
            <a:ext cx="2088232" cy="72008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0xBB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4340" y="1112207"/>
            <a:ext cx="5472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地址偏移一位，高字节变低字节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只需执行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0x44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2051720" y="3645024"/>
            <a:ext cx="2088232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0xBB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00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045503" y="4355667"/>
            <a:ext cx="2088232" cy="7200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0xBB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00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00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034062" y="5085184"/>
            <a:ext cx="2088232" cy="7200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0xBB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00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00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00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1" name="直线箭头连接符 10"/>
          <p:cNvCxnSpPr/>
          <p:nvPr/>
        </p:nvCxnSpPr>
        <p:spPr>
          <a:xfrm flipV="1">
            <a:off x="95336" y="2924944"/>
            <a:ext cx="2019881" cy="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76256" y="2599810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BaseAddress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5" name="直线箭头连接符 14"/>
          <p:cNvCxnSpPr/>
          <p:nvPr/>
        </p:nvCxnSpPr>
        <p:spPr>
          <a:xfrm>
            <a:off x="95336" y="3639220"/>
            <a:ext cx="1956384" cy="5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55242" y="3313174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BaseAddress+1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9" name="直线箭头连接符 18"/>
          <p:cNvCxnSpPr/>
          <p:nvPr/>
        </p:nvCxnSpPr>
        <p:spPr>
          <a:xfrm>
            <a:off x="95336" y="4363953"/>
            <a:ext cx="2019881" cy="1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>
            <a:off x="95336" y="5084033"/>
            <a:ext cx="1967107" cy="1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52630" y="3976883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BaseAddress+2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28397" y="4767239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BaseAddress+3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6372200" y="2923793"/>
            <a:ext cx="2088232" cy="72008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0xAA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6372200" y="3643873"/>
            <a:ext cx="2088232" cy="72008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0xAA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6354542" y="5084033"/>
            <a:ext cx="2088232" cy="720080"/>
          </a:xfrm>
          <a:prstGeom prst="roundRect">
            <a:avLst/>
          </a:prstGeom>
          <a:solidFill>
            <a:srgbClr val="FFC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0xAA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AA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6354542" y="4346215"/>
            <a:ext cx="2088232" cy="72008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0xAA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BB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34" name="直线箭头连接符 33"/>
          <p:cNvCxnSpPr>
            <a:stCxn id="4" idx="3"/>
            <a:endCxn id="29" idx="1"/>
          </p:cNvCxnSpPr>
          <p:nvPr/>
        </p:nvCxnSpPr>
        <p:spPr>
          <a:xfrm flipV="1">
            <a:off x="4139952" y="3283833"/>
            <a:ext cx="2232248" cy="1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>
            <a:stCxn id="7" idx="3"/>
            <a:endCxn id="30" idx="1"/>
          </p:cNvCxnSpPr>
          <p:nvPr/>
        </p:nvCxnSpPr>
        <p:spPr>
          <a:xfrm flipV="1">
            <a:off x="4139952" y="4003913"/>
            <a:ext cx="2232248" cy="1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箭头连接符 37"/>
          <p:cNvCxnSpPr>
            <a:stCxn id="8" idx="3"/>
            <a:endCxn id="32" idx="1"/>
          </p:cNvCxnSpPr>
          <p:nvPr/>
        </p:nvCxnSpPr>
        <p:spPr>
          <a:xfrm flipV="1">
            <a:off x="4133735" y="4706255"/>
            <a:ext cx="2220807" cy="9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箭头连接符 39"/>
          <p:cNvCxnSpPr>
            <a:stCxn id="9" idx="3"/>
            <a:endCxn id="31" idx="1"/>
          </p:cNvCxnSpPr>
          <p:nvPr/>
        </p:nvCxnSpPr>
        <p:spPr>
          <a:xfrm flipV="1">
            <a:off x="4122294" y="5444073"/>
            <a:ext cx="2232248" cy="1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4575954" y="2901562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次减一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575954" y="3639220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次减一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575954" y="4397907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次减一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581140" y="5145977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次减一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0040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50704" y="1385935"/>
            <a:ext cx="406713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新值</a:t>
            </a:r>
            <a:r>
              <a:rPr lang="zh-CN" altLang="en-US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比</a:t>
            </a:r>
            <a:r>
              <a:rPr lang="zh-CN" altLang="en-US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旧值大：</a:t>
            </a:r>
            <a:r>
              <a:rPr lang="zh-CN" altLang="en-US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借位</a:t>
            </a: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从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0xaa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如何通过减一操作变为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0xbb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780668" y="3501008"/>
            <a:ext cx="1872208" cy="1440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0xaa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02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6732240" y="3501008"/>
            <a:ext cx="1824036" cy="1440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0xbb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01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7" name="直线箭头连接符 6"/>
          <p:cNvCxnSpPr>
            <a:stCxn id="4" idx="3"/>
            <a:endCxn id="5" idx="1"/>
          </p:cNvCxnSpPr>
          <p:nvPr/>
        </p:nvCxnSpPr>
        <p:spPr>
          <a:xfrm>
            <a:off x="2652876" y="4221088"/>
            <a:ext cx="40793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124565" y="3871327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(0x01aa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0xbb)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次减一操作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8634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67140" y="1207463"/>
            <a:ext cx="370486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任意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地址写需满足的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条件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内存地址可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写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知道地址原来储存的值</a:t>
            </a: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重复减一过程中必须保证为正数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3691975"/>
            <a:ext cx="2806700" cy="256540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5652120" y="2512959"/>
            <a:ext cx="2016224" cy="37444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s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ystem_server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内存空间</a:t>
            </a: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10101010100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01001010101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01001001010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2" name="直线箭头连接符 11"/>
          <p:cNvCxnSpPr>
            <a:stCxn id="6" idx="3"/>
          </p:cNvCxnSpPr>
          <p:nvPr/>
        </p:nvCxnSpPr>
        <p:spPr>
          <a:xfrm flipV="1">
            <a:off x="4138340" y="3980007"/>
            <a:ext cx="1369764" cy="994668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902586" y="398000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任意地址写</a:t>
            </a:r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516216" y="5112797"/>
            <a:ext cx="461665" cy="114457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is-IS" altLang="zh-CN" smtClean="0">
                <a:latin typeface="Microsoft YaHei" charset="0"/>
                <a:ea typeface="Microsoft YaHei" charset="0"/>
                <a:cs typeface="Microsoft YaHei" charset="0"/>
              </a:rPr>
              <a:t>…………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028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5192" y="400397"/>
            <a:ext cx="8229600" cy="868363"/>
          </a:xfrm>
        </p:spPr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序列化介绍</a:t>
            </a:r>
            <a:b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</a:b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41685" y="1268760"/>
            <a:ext cx="7200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Python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Php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Java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Ruby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等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都支持对象序列化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序列化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(Serialize)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字节流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  <a:sym typeface="Wingdings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字节流反序列化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(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Deserialize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)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对象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3140968"/>
            <a:ext cx="7056784" cy="299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67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05703" y="1340768"/>
            <a:ext cx="713259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劫持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PC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覆写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Global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offset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table(GOT)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？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so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文件都采用了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RELRO(Relocation read only)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编译，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GOT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不可写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501008"/>
            <a:ext cx="8507288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474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272" y="1384874"/>
            <a:ext cx="4806188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覆盖</a:t>
            </a:r>
            <a:r>
              <a:rPr lang="en-US" altLang="zh-CN" dirty="0" err="1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libcrypto.so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中</a:t>
            </a:r>
            <a:r>
              <a:rPr lang="en-US" altLang="zh-CN" dirty="0" err="1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id_callback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函数的</a:t>
            </a:r>
            <a:r>
              <a:rPr lang="zh-CN" altLang="en-US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地址</a:t>
            </a: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 err="1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id_callback</a:t>
            </a:r>
            <a:r>
              <a:rPr lang="zh-CN" altLang="en-US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函数地址在可写的</a:t>
            </a:r>
            <a:r>
              <a:rPr lang="en-US" altLang="zh-CN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data</a:t>
            </a:r>
            <a:r>
              <a:rPr lang="zh-CN" altLang="en-US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段</a:t>
            </a:r>
            <a:endParaRPr lang="zh-CN" altLang="en-US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触发</a:t>
            </a: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id_callback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函数的调用即可劫持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PC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5034893" y="1484784"/>
            <a:ext cx="3635895" cy="5040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OpenSSLECPrivateKey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reardObject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034893" y="2492896"/>
            <a:ext cx="3635896" cy="5040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d2i_PKCS8_PRIV_KEY_INFO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5034894" y="3501008"/>
            <a:ext cx="3651906" cy="5040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throwExceptionIfNecessary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034892" y="4581968"/>
            <a:ext cx="3651907" cy="5040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CRYPTO_THREADID_current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880732" y="5725873"/>
            <a:ext cx="1944216" cy="504056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crosoft YaHei" charset="0"/>
                <a:ea typeface="Microsoft YaHei" charset="0"/>
                <a:cs typeface="Microsoft YaHei" charset="0"/>
              </a:rPr>
              <a:t>id_callback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0" name="直线箭头连接符 9"/>
          <p:cNvCxnSpPr>
            <a:stCxn id="4" idx="2"/>
            <a:endCxn id="5" idx="0"/>
          </p:cNvCxnSpPr>
          <p:nvPr/>
        </p:nvCxnSpPr>
        <p:spPr>
          <a:xfrm>
            <a:off x="6852841" y="1988840"/>
            <a:ext cx="0" cy="504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>
            <a:stCxn id="5" idx="2"/>
            <a:endCxn id="6" idx="0"/>
          </p:cNvCxnSpPr>
          <p:nvPr/>
        </p:nvCxnSpPr>
        <p:spPr>
          <a:xfrm>
            <a:off x="6852841" y="2996952"/>
            <a:ext cx="8006" cy="504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>
            <a:stCxn id="6" idx="2"/>
            <a:endCxn id="7" idx="0"/>
          </p:cNvCxnSpPr>
          <p:nvPr/>
        </p:nvCxnSpPr>
        <p:spPr>
          <a:xfrm flipH="1">
            <a:off x="6860846" y="4005064"/>
            <a:ext cx="1" cy="576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/>
          <p:cNvCxnSpPr>
            <a:stCxn id="7" idx="2"/>
            <a:endCxn id="8" idx="0"/>
          </p:cNvCxnSpPr>
          <p:nvPr/>
        </p:nvCxnSpPr>
        <p:spPr>
          <a:xfrm flipH="1">
            <a:off x="6852840" y="5086024"/>
            <a:ext cx="8006" cy="639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19" y="3872093"/>
            <a:ext cx="2230636" cy="2038862"/>
          </a:xfrm>
          <a:prstGeom prst="rect">
            <a:avLst/>
          </a:prstGeom>
        </p:spPr>
      </p:pic>
      <p:cxnSp>
        <p:nvCxnSpPr>
          <p:cNvPr id="20" name="直线箭头连接符 19"/>
          <p:cNvCxnSpPr>
            <a:stCxn id="18" idx="3"/>
            <a:endCxn id="8" idx="1"/>
          </p:cNvCxnSpPr>
          <p:nvPr/>
        </p:nvCxnSpPr>
        <p:spPr>
          <a:xfrm>
            <a:off x="2741955" y="4891524"/>
            <a:ext cx="3138777" cy="1086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609644" y="5803944"/>
            <a:ext cx="306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覆写为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首个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gadget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地址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1121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928918"/>
            <a:ext cx="6300192" cy="271857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27584" y="1412776"/>
            <a:ext cx="501021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 err="1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id_callback</a:t>
            </a:r>
            <a:r>
              <a:rPr lang="zh-CN" altLang="en-US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函数地址位于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libjavacrypto.so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中</a:t>
            </a:r>
            <a:endParaRPr lang="zh-CN" altLang="en-US" dirty="0" smtClean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原来的值：</a:t>
            </a:r>
            <a:r>
              <a:rPr lang="en-US" altLang="zh-CN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0xAE376129</a:t>
            </a:r>
            <a:endParaRPr lang="zh-CN" altLang="en-US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779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577" y="4703315"/>
            <a:ext cx="3809527" cy="164262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418687" y="2361570"/>
            <a:ext cx="253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9" name="组 18"/>
          <p:cNvGrpSpPr/>
          <p:nvPr/>
        </p:nvGrpSpPr>
        <p:grpSpPr>
          <a:xfrm>
            <a:off x="1165098" y="2149176"/>
            <a:ext cx="2004763" cy="594467"/>
            <a:chOff x="1619494" y="2331607"/>
            <a:chExt cx="2004763" cy="594467"/>
          </a:xfrm>
        </p:grpSpPr>
        <p:sp>
          <p:nvSpPr>
            <p:cNvPr id="18" name="圆角矩形 17"/>
            <p:cNvSpPr/>
            <p:nvPr/>
          </p:nvSpPr>
          <p:spPr>
            <a:xfrm>
              <a:off x="1619494" y="2331607"/>
              <a:ext cx="2004763" cy="59446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770004" y="2469713"/>
              <a:ext cx="173957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0xAE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37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61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29</a:t>
              </a:r>
              <a:endPara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20" name="组 19"/>
          <p:cNvGrpSpPr/>
          <p:nvPr/>
        </p:nvGrpSpPr>
        <p:grpSpPr>
          <a:xfrm>
            <a:off x="1165098" y="2756385"/>
            <a:ext cx="2004763" cy="594467"/>
            <a:chOff x="1619494" y="2331607"/>
            <a:chExt cx="2004763" cy="594467"/>
          </a:xfrm>
        </p:grpSpPr>
        <p:sp>
          <p:nvSpPr>
            <p:cNvPr id="21" name="圆角矩形 20"/>
            <p:cNvSpPr/>
            <p:nvPr/>
          </p:nvSpPr>
          <p:spPr>
            <a:xfrm>
              <a:off x="1619494" y="2331607"/>
              <a:ext cx="2004763" cy="59446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770004" y="2469713"/>
              <a:ext cx="18085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0x00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AE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37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61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endPara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23" name="组 22"/>
          <p:cNvGrpSpPr/>
          <p:nvPr/>
        </p:nvGrpSpPr>
        <p:grpSpPr>
          <a:xfrm>
            <a:off x="1147298" y="3376335"/>
            <a:ext cx="2004763" cy="594467"/>
            <a:chOff x="1619494" y="2331607"/>
            <a:chExt cx="2004763" cy="594467"/>
          </a:xfrm>
        </p:grpSpPr>
        <p:sp>
          <p:nvSpPr>
            <p:cNvPr id="24" name="圆角矩形 23"/>
            <p:cNvSpPr/>
            <p:nvPr/>
          </p:nvSpPr>
          <p:spPr>
            <a:xfrm>
              <a:off x="1619494" y="2331607"/>
              <a:ext cx="2004763" cy="59446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770004" y="2469713"/>
              <a:ext cx="173957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0x00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00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AE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37</a:t>
              </a:r>
              <a:endPara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26" name="组 25"/>
          <p:cNvGrpSpPr/>
          <p:nvPr/>
        </p:nvGrpSpPr>
        <p:grpSpPr>
          <a:xfrm>
            <a:off x="1162176" y="3995204"/>
            <a:ext cx="2004763" cy="594467"/>
            <a:chOff x="1619494" y="2331607"/>
            <a:chExt cx="2004763" cy="594467"/>
          </a:xfrm>
        </p:grpSpPr>
        <p:sp>
          <p:nvSpPr>
            <p:cNvPr id="27" name="圆角矩形 26"/>
            <p:cNvSpPr/>
            <p:nvPr/>
          </p:nvSpPr>
          <p:spPr>
            <a:xfrm>
              <a:off x="1619494" y="2331607"/>
              <a:ext cx="2004763" cy="59446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1770004" y="2469713"/>
              <a:ext cx="173957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0x00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00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00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AE</a:t>
              </a:r>
              <a:endPara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29" name="圆角矩形 28"/>
          <p:cNvSpPr/>
          <p:nvPr/>
        </p:nvSpPr>
        <p:spPr>
          <a:xfrm>
            <a:off x="5341562" y="2677389"/>
            <a:ext cx="2592288" cy="14234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First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g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adget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address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0" name="右箭头 29"/>
          <p:cNvSpPr/>
          <p:nvPr/>
        </p:nvSpPr>
        <p:spPr>
          <a:xfrm>
            <a:off x="3215700" y="3263823"/>
            <a:ext cx="2125862" cy="2506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877066" y="1956689"/>
            <a:ext cx="2664296" cy="85077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808390" y="3937286"/>
            <a:ext cx="2664296" cy="766029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21214" y="1296503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减一操作不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能出现负数或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0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！</a:t>
            </a:r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5067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1331640" y="2378608"/>
            <a:ext cx="2004763" cy="594467"/>
            <a:chOff x="1619494" y="2331607"/>
            <a:chExt cx="2004763" cy="594467"/>
          </a:xfrm>
        </p:grpSpPr>
        <p:sp>
          <p:nvSpPr>
            <p:cNvPr id="4" name="圆角矩形 3"/>
            <p:cNvSpPr/>
            <p:nvPr/>
          </p:nvSpPr>
          <p:spPr>
            <a:xfrm>
              <a:off x="1619494" y="2331607"/>
              <a:ext cx="2004763" cy="59446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770004" y="2469713"/>
              <a:ext cx="173957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0x00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00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00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AE</a:t>
              </a:r>
              <a:endPara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755576" y="1484784"/>
            <a:ext cx="5498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First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gadget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address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高位字节只能在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[1,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0xAE)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5576" y="3666672"/>
            <a:ext cx="438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先将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高位字节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0xAE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变为正数！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[1,0x7f]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8" name="组 7"/>
          <p:cNvGrpSpPr/>
          <p:nvPr/>
        </p:nvGrpSpPr>
        <p:grpSpPr>
          <a:xfrm>
            <a:off x="1331640" y="4488397"/>
            <a:ext cx="2004763" cy="594467"/>
            <a:chOff x="1619494" y="2331607"/>
            <a:chExt cx="2004763" cy="594467"/>
          </a:xfrm>
        </p:grpSpPr>
        <p:sp>
          <p:nvSpPr>
            <p:cNvPr id="9" name="圆角矩形 8"/>
            <p:cNvSpPr/>
            <p:nvPr/>
          </p:nvSpPr>
          <p:spPr>
            <a:xfrm>
              <a:off x="1619494" y="2331607"/>
              <a:ext cx="2004763" cy="59446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770004" y="2469713"/>
              <a:ext cx="173957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0xAE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37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61</a:t>
              </a:r>
              <a:r>
                <a:rPr lang="zh-CN" altLang="en-US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dirty="0" smtClean="0">
                  <a:solidFill>
                    <a:prstClr val="black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29</a:t>
              </a:r>
              <a:endPara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56930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27584" y="1268760"/>
            <a:ext cx="6523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触发</a:t>
            </a:r>
            <a:r>
              <a:rPr lang="en-US" altLang="zh-CN" dirty="0" err="1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id_callback</a:t>
            </a:r>
            <a:r>
              <a:rPr lang="zh-CN" altLang="en-US" dirty="0" smtClean="0">
                <a:solidFill>
                  <a:srgbClr val="000000"/>
                </a:solidFill>
                <a:latin typeface="Microsoft YaHei" charset="0"/>
                <a:ea typeface="Microsoft YaHei" charset="0"/>
                <a:cs typeface="Microsoft YaHei" charset="0"/>
              </a:rPr>
              <a:t>函数执行</a:t>
            </a:r>
          </a:p>
          <a:p>
            <a:endParaRPr lang="zh-CN" altLang="en-US" dirty="0" smtClean="0">
              <a:solidFill>
                <a:srgbClr val="0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rgbClr val="000000"/>
                </a:solidFill>
                <a:effectLst/>
                <a:latin typeface="Microsoft YaHei" charset="0"/>
                <a:ea typeface="Microsoft YaHei" charset="0"/>
                <a:cs typeface="Microsoft YaHei" charset="0"/>
              </a:rPr>
              <a:t>构造畸形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OpenSSLECPrivateKey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对象发送给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endParaRPr lang="zh-CN" altLang="en-US" dirty="0">
              <a:solidFill>
                <a:srgbClr val="000000"/>
              </a:solidFill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780928"/>
            <a:ext cx="6840760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486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2852936"/>
            <a:ext cx="7128792" cy="329045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55576" y="1096963"/>
            <a:ext cx="554461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成功劫持</a:t>
            </a:r>
            <a:r>
              <a:rPr lang="en-US" altLang="zh-CN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PC</a:t>
            </a:r>
            <a:endParaRPr lang="zh-CN" altLang="en-US" dirty="0" smtClean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将</a:t>
            </a:r>
            <a:r>
              <a:rPr lang="en-US" altLang="zh-CN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PC</a:t>
            </a:r>
            <a:r>
              <a:rPr lang="zh-CN" altLang="en-US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值的值设为</a:t>
            </a:r>
            <a:r>
              <a:rPr lang="en-US" altLang="zh-CN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0x7e7e7e7e</a:t>
            </a:r>
            <a:endParaRPr lang="zh-CN" altLang="en-US" dirty="0" smtClean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 smtClean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真正</a:t>
            </a:r>
            <a:r>
              <a:rPr lang="en-US" altLang="zh-CN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exploit</a:t>
            </a:r>
            <a:r>
              <a:rPr lang="zh-CN" altLang="en-US" dirty="0" smtClean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时设置为第一个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 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gadget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的值</a:t>
            </a:r>
            <a:endParaRPr lang="zh-CN" altLang="en-US" dirty="0" smtClean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solidFill>
                <a:prstClr val="black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5910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9721" y="1340768"/>
            <a:ext cx="730841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的构造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漏洞触发时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FP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寄存器正好执行控制的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buffer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，不用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heap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spray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第一个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gadget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非常重要，只能在低地址空间中寻找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[1,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0x7FFFFFFF]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Ret2libc: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执行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system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函数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579605" y="4142902"/>
            <a:ext cx="1368152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跳转到任意地址执行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866710" y="4142902"/>
            <a:ext cx="1368152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Stack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Pivot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5153816" y="4149080"/>
            <a:ext cx="1368152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准备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R0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参数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7314056" y="4149080"/>
            <a:ext cx="1368152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Ret2libc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执行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system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函数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1947757" y="4655926"/>
            <a:ext cx="918953" cy="135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右箭头 8"/>
          <p:cNvSpPr/>
          <p:nvPr/>
        </p:nvSpPr>
        <p:spPr>
          <a:xfrm>
            <a:off x="4234862" y="4655926"/>
            <a:ext cx="918954" cy="135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右箭头 9"/>
          <p:cNvSpPr/>
          <p:nvPr/>
        </p:nvSpPr>
        <p:spPr>
          <a:xfrm>
            <a:off x="6521968" y="4655926"/>
            <a:ext cx="792088" cy="135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9381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分析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9552" y="1556792"/>
            <a:ext cx="836062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执行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Shellcode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构造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mmap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mprotect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memcpy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等函数调用映射内存，执行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shellcode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Payload: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执行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替换、加载内核模块、修改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SElinux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等</a:t>
            </a:r>
            <a:r>
              <a:rPr kumimoji="1" lang="is-IS" altLang="zh-CN" dirty="0" smtClean="0">
                <a:latin typeface="Microsoft YaHei" charset="0"/>
                <a:ea typeface="Microsoft YaHei" charset="0"/>
                <a:cs typeface="Microsoft YaHei" charset="0"/>
              </a:rPr>
              <a:t>………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..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To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continued!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7615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小结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5576" y="1412776"/>
            <a:ext cx="80592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反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序列漏洞简介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漏洞利用技术细节</a:t>
            </a:r>
          </a:p>
          <a:p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</a:p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    </a:t>
            </a: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漏洞利用技术细节</a:t>
            </a:r>
          </a:p>
          <a:p>
            <a:pPr marL="285750" indent="-285750">
              <a:buFont typeface="Arial" charset="0"/>
              <a:buChar char="•"/>
            </a:pP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52834" y="4653136"/>
            <a:ext cx="73216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OpenSSLX509Certificate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类序列化时包含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Native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层指针</a:t>
            </a: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mContext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Wingdings" charset="2"/>
              <a:buChar char="ü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Wingdings" charset="2"/>
              <a:buChar char="ü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从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任意地址减一到任意地址写</a:t>
            </a:r>
          </a:p>
          <a:p>
            <a:pPr marL="285750" indent="-285750">
              <a:buFont typeface="Wingdings" charset="2"/>
              <a:buChar char="ü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Wingdings" charset="2"/>
              <a:buChar char="ü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劫持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PC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简介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266514" y="2454743"/>
            <a:ext cx="81369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漏洞成因：</a:t>
            </a: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ObjectInputStream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并未检查传入的对象是真正可序列化的</a:t>
            </a:r>
          </a:p>
          <a:p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    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Wingdings" charset="2"/>
              <a:buChar char="ü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漏洞利用：</a:t>
            </a: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Wingdings" charset="2"/>
              <a:buChar char="ü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Wingdings" charset="2"/>
              <a:buChar char="ü"/>
            </a:pP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Heap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Spray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1422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序列化介绍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19572" y="1381467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通过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Binder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传递序列化对象到系统服务、其他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809448" y="2553204"/>
            <a:ext cx="1818336" cy="26039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用户空间</a:t>
            </a:r>
          </a:p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156176" y="2471804"/>
            <a:ext cx="1944216" cy="26853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系统空间</a:t>
            </a:r>
          </a:p>
          <a:p>
            <a:pPr algn="ctr"/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2627783" y="3422791"/>
            <a:ext cx="3528392" cy="8186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Binder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IPC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91124" y="4364547"/>
            <a:ext cx="1674320" cy="4919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反序列化对象</a:t>
            </a:r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62532" y="4364547"/>
            <a:ext cx="1512168" cy="4919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300" y="4482568"/>
            <a:ext cx="1863702" cy="1907760"/>
          </a:xfrm>
          <a:prstGeom prst="rect">
            <a:avLst/>
          </a:prstGeom>
        </p:spPr>
      </p:pic>
      <p:grpSp>
        <p:nvGrpSpPr>
          <p:cNvPr id="17" name="组 16"/>
          <p:cNvGrpSpPr/>
          <p:nvPr/>
        </p:nvGrpSpPr>
        <p:grpSpPr>
          <a:xfrm>
            <a:off x="3131840" y="2348880"/>
            <a:ext cx="2268252" cy="1052339"/>
            <a:chOff x="230375" y="4881410"/>
            <a:chExt cx="2664296" cy="1368152"/>
          </a:xfrm>
        </p:grpSpPr>
        <p:sp>
          <p:nvSpPr>
            <p:cNvPr id="16" name="矩形 15"/>
            <p:cNvSpPr/>
            <p:nvPr/>
          </p:nvSpPr>
          <p:spPr>
            <a:xfrm>
              <a:off x="230375" y="4881410"/>
              <a:ext cx="2664296" cy="13681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Bundle</a:t>
              </a:r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98426" y="5517601"/>
              <a:ext cx="1728192" cy="648071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序列化对象</a:t>
              </a:r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57916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WordArt 2"/>
          <p:cNvSpPr>
            <a:spLocks noChangeArrowheads="1" noChangeShapeType="1" noTextEdit="1"/>
          </p:cNvSpPr>
          <p:nvPr/>
        </p:nvSpPr>
        <p:spPr bwMode="gray">
          <a:xfrm>
            <a:off x="971600" y="836712"/>
            <a:ext cx="6912768" cy="1610568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>
              <a:defRPr/>
            </a:pPr>
            <a:r>
              <a:rPr lang="en-US" altLang="zh-CN" sz="3600" b="1" kern="10" dirty="0" smtClean="0"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solidFill>
                  <a:schemeClr val="accent1"/>
                </a:solidFill>
                <a:effectLst>
                  <a:outerShdw dist="53882" dir="2700000" algn="ctr" rotWithShape="0">
                    <a:schemeClr val="tx1">
                      <a:alpha val="50000"/>
                    </a:schemeClr>
                  </a:outerShdw>
                </a:effectLst>
                <a:latin typeface="Arial"/>
                <a:cs typeface="Arial"/>
              </a:rPr>
              <a:t>Thanks!</a:t>
            </a:r>
          </a:p>
        </p:txBody>
      </p:sp>
      <p:pic>
        <p:nvPicPr>
          <p:cNvPr id="3" name="Shape 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3648" y="3212976"/>
            <a:ext cx="3712332" cy="2722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反序列化漏洞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27584" y="1346287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系统在反序列化的时候未对数据做检查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62373" y="2444739"/>
            <a:ext cx="1818336" cy="26039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用户空间</a:t>
            </a:r>
          </a:p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309101" y="2363339"/>
            <a:ext cx="1944216" cy="26853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系统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空间</a:t>
            </a:r>
          </a:p>
          <a:p>
            <a:pPr algn="ctr"/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2780709" y="3212976"/>
            <a:ext cx="3528392" cy="8186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Binder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IPC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444049" y="4256082"/>
            <a:ext cx="1674320" cy="49190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反序列化对象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15457" y="4256082"/>
            <a:ext cx="1512168" cy="49190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5" name="组 14"/>
          <p:cNvGrpSpPr/>
          <p:nvPr/>
        </p:nvGrpSpPr>
        <p:grpSpPr>
          <a:xfrm>
            <a:off x="3397984" y="2132856"/>
            <a:ext cx="2268252" cy="1052339"/>
            <a:chOff x="230375" y="4881410"/>
            <a:chExt cx="2664296" cy="1368152"/>
          </a:xfrm>
        </p:grpSpPr>
        <p:sp>
          <p:nvSpPr>
            <p:cNvPr id="16" name="矩形 15"/>
            <p:cNvSpPr/>
            <p:nvPr/>
          </p:nvSpPr>
          <p:spPr>
            <a:xfrm>
              <a:off x="230375" y="4881410"/>
              <a:ext cx="2664296" cy="13681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Bundle</a:t>
              </a:r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698426" y="5517601"/>
              <a:ext cx="1728192" cy="648071"/>
            </a:xfrm>
            <a:prstGeom prst="rect">
              <a:avLst/>
            </a:prstGeom>
            <a:solidFill>
              <a:srgbClr val="C00000"/>
            </a:solidFill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序列化对象</a:t>
              </a:r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cxnSp>
        <p:nvCxnSpPr>
          <p:cNvPr id="6" name="直线箭头连接符 5"/>
          <p:cNvCxnSpPr/>
          <p:nvPr/>
        </p:nvCxnSpPr>
        <p:spPr>
          <a:xfrm flipV="1">
            <a:off x="3270490" y="3248264"/>
            <a:ext cx="525970" cy="21249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402303" y="5447631"/>
            <a:ext cx="1877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Untrusted</a:t>
            </a:r>
            <a:r>
              <a:rPr kumimoji="1" lang="zh-CN" altLang="en-US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Data</a:t>
            </a:r>
            <a:endParaRPr kumimoji="1" lang="zh-CN" altLang="en-US" dirty="0">
              <a:solidFill>
                <a:srgbClr val="FF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908" y="4522743"/>
            <a:ext cx="17780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948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反序列化漏洞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23628" y="2146459"/>
            <a:ext cx="6840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881456" y="2552964"/>
            <a:ext cx="1818336" cy="2603987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恶意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6228184" y="2471564"/>
            <a:ext cx="1944216" cy="26853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系统空间</a:t>
            </a:r>
          </a:p>
          <a:p>
            <a:pPr algn="ctr"/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右箭头 6"/>
          <p:cNvSpPr/>
          <p:nvPr/>
        </p:nvSpPr>
        <p:spPr>
          <a:xfrm>
            <a:off x="2699791" y="3546405"/>
            <a:ext cx="3528392" cy="8186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Binder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IPC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363132" y="4364307"/>
            <a:ext cx="1674320" cy="49190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反序列化对象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3203848" y="2348880"/>
            <a:ext cx="2268252" cy="1052339"/>
            <a:chOff x="230375" y="4881410"/>
            <a:chExt cx="2664296" cy="1368152"/>
          </a:xfrm>
        </p:grpSpPr>
        <p:sp>
          <p:nvSpPr>
            <p:cNvPr id="11" name="矩形 10"/>
            <p:cNvSpPr/>
            <p:nvPr/>
          </p:nvSpPr>
          <p:spPr>
            <a:xfrm>
              <a:off x="230375" y="4881410"/>
              <a:ext cx="2664296" cy="13681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Bundle</a:t>
              </a:r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98426" y="5517601"/>
              <a:ext cx="1728192" cy="648071"/>
            </a:xfrm>
            <a:prstGeom prst="rect">
              <a:avLst/>
            </a:prstGeom>
            <a:solidFill>
              <a:srgbClr val="C00000"/>
            </a:solidFill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精心伪造的对象</a:t>
              </a:r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2884" y="4022641"/>
            <a:ext cx="1523007" cy="1523007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702" y="4653136"/>
            <a:ext cx="1620180" cy="1800399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805027" y="1171943"/>
            <a:ext cx="65561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通过精心构造的数据可触发反序列化漏洞</a:t>
            </a: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提权至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system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RCE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2551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反序列化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漏洞利用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15616" y="1245740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One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Class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to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Rule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them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All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：构造恶意对象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2521466" y="1850352"/>
            <a:ext cx="3240360" cy="5007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找到存在反序列化漏洞的类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2519772" y="2816984"/>
            <a:ext cx="3240000" cy="468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精心构造对象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2519772" y="3800162"/>
            <a:ext cx="3240000" cy="50039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传递至</a:t>
            </a: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system_server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519771" y="4797152"/>
            <a:ext cx="3240001" cy="50039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劫持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PC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ROP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、执行</a:t>
            </a: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shellcode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339750" y="5767843"/>
            <a:ext cx="3744417" cy="500399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偷取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APP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私有数据、种木马、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RCE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4" name="下箭头 13"/>
          <p:cNvSpPr/>
          <p:nvPr/>
        </p:nvSpPr>
        <p:spPr>
          <a:xfrm>
            <a:off x="4067944" y="2351121"/>
            <a:ext cx="72008" cy="5018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" name="下箭头 15"/>
          <p:cNvSpPr/>
          <p:nvPr/>
        </p:nvSpPr>
        <p:spPr>
          <a:xfrm flipH="1">
            <a:off x="4076147" y="3289413"/>
            <a:ext cx="63625" cy="5018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下箭头 16"/>
          <p:cNvSpPr/>
          <p:nvPr/>
        </p:nvSpPr>
        <p:spPr>
          <a:xfrm>
            <a:off x="4076147" y="4323520"/>
            <a:ext cx="63626" cy="5018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8" name="下箭头 17"/>
          <p:cNvSpPr/>
          <p:nvPr/>
        </p:nvSpPr>
        <p:spPr>
          <a:xfrm>
            <a:off x="4067944" y="5310914"/>
            <a:ext cx="72008" cy="5018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0711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One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Class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to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Rule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them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All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31640" y="1772816"/>
            <a:ext cx="6840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5576" y="1588150"/>
            <a:ext cx="63738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CVE-2014-7911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Android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经典反序列化漏洞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，可控制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PC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  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伪造的类：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BinderProxy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5576" y="2931241"/>
            <a:ext cx="56797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CVE-2015-3825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：任意地址减一，不能直接控制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PC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  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伪造的类：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OpenSSL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X509Certificate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5576" y="4437112"/>
            <a:ext cx="7632848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exploit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：</a:t>
            </a:r>
          </a:p>
          <a:p>
            <a:pPr>
              <a:lnSpc>
                <a:spcPct val="150000"/>
              </a:lnSpc>
            </a:pP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        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Heap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Spray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堆喷射</a:t>
            </a:r>
          </a:p>
          <a:p>
            <a:pPr>
              <a:lnSpc>
                <a:spcPct val="150000"/>
              </a:lnSpc>
            </a:pP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        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ROP(Return-Oriented</a:t>
            </a:r>
            <a:r>
              <a:rPr kumimoji="1" lang="en-US" altLang="zh-CN">
                <a:latin typeface="Microsoft YaHei" charset="0"/>
                <a:ea typeface="Microsoft YaHei" charset="0"/>
                <a:cs typeface="Microsoft YaHei" charset="0"/>
              </a:rPr>
              <a:t> P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rogramming)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构造</a:t>
            </a:r>
          </a:p>
          <a:p>
            <a:pPr>
              <a:lnSpc>
                <a:spcPct val="150000"/>
              </a:lnSpc>
            </a:pP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         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-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ASLR(</a:t>
            </a:r>
            <a:r>
              <a:rPr lang="en-US" altLang="zh-CN"/>
              <a:t>Address </a:t>
            </a:r>
            <a:r>
              <a:rPr lang="en-US" altLang="zh-CN" smtClean="0"/>
              <a:t>Space</a:t>
            </a:r>
            <a:r>
              <a:rPr lang="en-US" altLang="zh-CN"/>
              <a:t> </a:t>
            </a:r>
            <a:r>
              <a:rPr lang="en-US" altLang="zh-CN" smtClean="0"/>
              <a:t>Layout</a:t>
            </a:r>
            <a:r>
              <a:rPr lang="en-US" altLang="zh-CN"/>
              <a:t> R</a:t>
            </a:r>
            <a:r>
              <a:rPr lang="en-US" altLang="zh-CN" smtClean="0"/>
              <a:t>andomization</a:t>
            </a:r>
            <a:r>
              <a:rPr kumimoji="1" lang="en-US" altLang="zh-CN" smtClean="0">
                <a:latin typeface="Microsoft YaHei" charset="0"/>
                <a:ea typeface="Microsoft YaHei" charset="0"/>
                <a:cs typeface="Microsoft YaHei" charset="0"/>
              </a:rPr>
              <a:t>)</a:t>
            </a: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绕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过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4619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400TGp_globalcity_light_ani - 副本">
  <a:themeElements>
    <a:clrScheme name="Default Design 3">
      <a:dk1>
        <a:srgbClr val="080808"/>
      </a:dk1>
      <a:lt1>
        <a:srgbClr val="FFFFFF"/>
      </a:lt1>
      <a:dk2>
        <a:srgbClr val="A59A55"/>
      </a:dk2>
      <a:lt2>
        <a:srgbClr val="DDDDDD"/>
      </a:lt2>
      <a:accent1>
        <a:srgbClr val="4AB1E4"/>
      </a:accent1>
      <a:accent2>
        <a:srgbClr val="8F038F"/>
      </a:accent2>
      <a:accent3>
        <a:srgbClr val="FFFFFF"/>
      </a:accent3>
      <a:accent4>
        <a:srgbClr val="060606"/>
      </a:accent4>
      <a:accent5>
        <a:srgbClr val="B1D5EF"/>
      </a:accent5>
      <a:accent6>
        <a:srgbClr val="810281"/>
      </a:accent6>
      <a:hlink>
        <a:srgbClr val="F77A1D"/>
      </a:hlink>
      <a:folHlink>
        <a:srgbClr val="5BBE4E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5F5F5F"/>
        </a:dk1>
        <a:lt1>
          <a:srgbClr val="FFFFFF"/>
        </a:lt1>
        <a:dk2>
          <a:srgbClr val="C36609"/>
        </a:dk2>
        <a:lt2>
          <a:srgbClr val="DDDDDD"/>
        </a:lt2>
        <a:accent1>
          <a:srgbClr val="D2B94E"/>
        </a:accent1>
        <a:accent2>
          <a:srgbClr val="2395B9"/>
        </a:accent2>
        <a:accent3>
          <a:srgbClr val="FFFFFF"/>
        </a:accent3>
        <a:accent4>
          <a:srgbClr val="505050"/>
        </a:accent4>
        <a:accent5>
          <a:srgbClr val="E5D9B2"/>
        </a:accent5>
        <a:accent6>
          <a:srgbClr val="1F87A7"/>
        </a:accent6>
        <a:hlink>
          <a:srgbClr val="5C984E"/>
        </a:hlink>
        <a:folHlink>
          <a:srgbClr val="B5C77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5F5F5F"/>
        </a:dk1>
        <a:lt1>
          <a:srgbClr val="FFFFFF"/>
        </a:lt1>
        <a:dk2>
          <a:srgbClr val="9FC591"/>
        </a:dk2>
        <a:lt2>
          <a:srgbClr val="DDDDDD"/>
        </a:lt2>
        <a:accent1>
          <a:srgbClr val="7B82B7"/>
        </a:accent1>
        <a:accent2>
          <a:srgbClr val="8D337C"/>
        </a:accent2>
        <a:accent3>
          <a:srgbClr val="FFFFFF"/>
        </a:accent3>
        <a:accent4>
          <a:srgbClr val="505050"/>
        </a:accent4>
        <a:accent5>
          <a:srgbClr val="BFC1D8"/>
        </a:accent5>
        <a:accent6>
          <a:srgbClr val="7F2D70"/>
        </a:accent6>
        <a:hlink>
          <a:srgbClr val="CC87E1"/>
        </a:hlink>
        <a:folHlink>
          <a:srgbClr val="76C5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80808"/>
        </a:dk1>
        <a:lt1>
          <a:srgbClr val="FFFFFF"/>
        </a:lt1>
        <a:dk2>
          <a:srgbClr val="A59A55"/>
        </a:dk2>
        <a:lt2>
          <a:srgbClr val="DDDDDD"/>
        </a:lt2>
        <a:accent1>
          <a:srgbClr val="4AB1E4"/>
        </a:accent1>
        <a:accent2>
          <a:srgbClr val="8F038F"/>
        </a:accent2>
        <a:accent3>
          <a:srgbClr val="FFFFFF"/>
        </a:accent3>
        <a:accent4>
          <a:srgbClr val="060606"/>
        </a:accent4>
        <a:accent5>
          <a:srgbClr val="B1D5EF"/>
        </a:accent5>
        <a:accent6>
          <a:srgbClr val="810281"/>
        </a:accent6>
        <a:hlink>
          <a:srgbClr val="F77A1D"/>
        </a:hlink>
        <a:folHlink>
          <a:srgbClr val="5BBE4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400TGp_globalcity_light_ani - 副本</Template>
  <TotalTime>30294</TotalTime>
  <Words>1652</Words>
  <Application>Microsoft Macintosh PowerPoint</Application>
  <PresentationFormat>全屏显示(4:3)</PresentationFormat>
  <Paragraphs>478</Paragraphs>
  <Slides>50</Slides>
  <Notes>50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57" baseType="lpstr">
      <vt:lpstr>Calibri</vt:lpstr>
      <vt:lpstr>Microsoft YaHei</vt:lpstr>
      <vt:lpstr>Wingdings</vt:lpstr>
      <vt:lpstr>黑体</vt:lpstr>
      <vt:lpstr>宋体</vt:lpstr>
      <vt:lpstr>Arial</vt:lpstr>
      <vt:lpstr>400TGp_globalcity_light_ani - 副本</vt:lpstr>
      <vt:lpstr>PowerPoint 演示文稿</vt:lpstr>
      <vt:lpstr>About me</vt:lpstr>
      <vt:lpstr>主要内容</vt:lpstr>
      <vt:lpstr>Android 序列化介绍 </vt:lpstr>
      <vt:lpstr>Android 序列化介绍</vt:lpstr>
      <vt:lpstr>Android 反序列化漏洞</vt:lpstr>
      <vt:lpstr>Android 反序列化漏洞</vt:lpstr>
      <vt:lpstr>Android 反序列化漏洞利用</vt:lpstr>
      <vt:lpstr>One  Class to Rule them All</vt:lpstr>
      <vt:lpstr>CVE-2014-7911简介</vt:lpstr>
      <vt:lpstr>CVE-2014-7911简介</vt:lpstr>
      <vt:lpstr>CVE-2014-7911</vt:lpstr>
      <vt:lpstr>CVE-2014-7911漏洞分析</vt:lpstr>
      <vt:lpstr>CVE-2014-7911漏洞分析</vt:lpstr>
      <vt:lpstr>CVE-2014-7911漏洞分析</vt:lpstr>
      <vt:lpstr>CVE-2014-7911漏洞分析</vt:lpstr>
      <vt:lpstr>CVE-2014-7911</vt:lpstr>
      <vt:lpstr>CVE-2014-7911</vt:lpstr>
      <vt:lpstr>CVE-2014-7911 ROP</vt:lpstr>
      <vt:lpstr>CVE-2014-7911漏洞利用</vt:lpstr>
      <vt:lpstr>CVE-2014-7911</vt:lpstr>
      <vt:lpstr>CVE-2014-7911</vt:lpstr>
      <vt:lpstr>CVE-2014-7911</vt:lpstr>
      <vt:lpstr>CVE-2015-3825简介</vt:lpstr>
      <vt:lpstr>CVE-2015-3825简介</vt:lpstr>
      <vt:lpstr>CVE-2015-3825简介</vt:lpstr>
      <vt:lpstr>CVE-2015-3825</vt:lpstr>
      <vt:lpstr>CVE-2015-3825</vt:lpstr>
      <vt:lpstr>CVE-2015-3825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CVE-2015-3825分析</vt:lpstr>
      <vt:lpstr>小结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ThemeGallery PowerTemplate</dc:title>
  <dc:creator>IS</dc:creator>
  <cp:lastModifiedBy>Microsoft Office 用户</cp:lastModifiedBy>
  <cp:revision>531</cp:revision>
  <cp:lastPrinted>2016-10-27T01:14:07Z</cp:lastPrinted>
  <dcterms:created xsi:type="dcterms:W3CDTF">2012-08-08T02:44:25Z</dcterms:created>
  <dcterms:modified xsi:type="dcterms:W3CDTF">2016-10-27T08:48:51Z</dcterms:modified>
</cp:coreProperties>
</file>

<file path=docProps/thumbnail.jpeg>
</file>